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321" r:id="rId6"/>
    <p:sldId id="280" r:id="rId7"/>
    <p:sldId id="328" r:id="rId8"/>
    <p:sldId id="263" r:id="rId9"/>
    <p:sldId id="329" r:id="rId10"/>
    <p:sldId id="301" r:id="rId11"/>
    <p:sldId id="314" r:id="rId12"/>
    <p:sldId id="325" r:id="rId13"/>
    <p:sldId id="330" r:id="rId14"/>
    <p:sldId id="368" r:id="rId15"/>
    <p:sldId id="331" r:id="rId16"/>
    <p:sldId id="295" r:id="rId17"/>
    <p:sldId id="327" r:id="rId18"/>
    <p:sldId id="333" r:id="rId19"/>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9176D-4976-4999-A4A1-B988E7E7486B}" v="40" dt="2024-07-23T23:54:53.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72523" autoAdjust="0"/>
  </p:normalViewPr>
  <p:slideViewPr>
    <p:cSldViewPr snapToGrid="0">
      <p:cViewPr>
        <p:scale>
          <a:sx n="50" d="100"/>
          <a:sy n="50" d="100"/>
        </p:scale>
        <p:origin x="13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aren Mathias" userId="b223064b-6727-4ecf-aa82-f0d775322966" providerId="ADAL" clId="{9069176D-4976-4999-A4A1-B988E7E7486B}"/>
    <pc:docChg chg="undo custSel addSld delSld modSld sldOrd">
      <pc:chgData name="Kaaren Mathias" userId="b223064b-6727-4ecf-aa82-f0d775322966" providerId="ADAL" clId="{9069176D-4976-4999-A4A1-B988E7E7486B}" dt="2024-07-24T00:26:55.121" v="2621" actId="20577"/>
      <pc:docMkLst>
        <pc:docMk/>
      </pc:docMkLst>
      <pc:sldChg chg="modSp mod">
        <pc:chgData name="Kaaren Mathias" userId="b223064b-6727-4ecf-aa82-f0d775322966" providerId="ADAL" clId="{9069176D-4976-4999-A4A1-B988E7E7486B}" dt="2024-07-23T23:55:15.147" v="2532" actId="15"/>
        <pc:sldMkLst>
          <pc:docMk/>
          <pc:sldMk cId="1923428804" sldId="256"/>
        </pc:sldMkLst>
        <pc:spChg chg="mod">
          <ac:chgData name="Kaaren Mathias" userId="b223064b-6727-4ecf-aa82-f0d775322966" providerId="ADAL" clId="{9069176D-4976-4999-A4A1-B988E7E7486B}" dt="2024-07-23T23:55:15.147" v="2532" actId="15"/>
          <ac:spMkLst>
            <pc:docMk/>
            <pc:sldMk cId="1923428804" sldId="256"/>
            <ac:spMk id="3" creationId="{585A5F37-DF3F-4E25-B24F-86F02C44A6DD}"/>
          </ac:spMkLst>
        </pc:spChg>
      </pc:sldChg>
      <pc:sldChg chg="addSp delSp modSp mod">
        <pc:chgData name="Kaaren Mathias" userId="b223064b-6727-4ecf-aa82-f0d775322966" providerId="ADAL" clId="{9069176D-4976-4999-A4A1-B988E7E7486B}" dt="2024-07-23T23:25:19.890" v="1785" actId="14100"/>
        <pc:sldMkLst>
          <pc:docMk/>
          <pc:sldMk cId="1807143958" sldId="263"/>
        </pc:sldMkLst>
        <pc:spChg chg="del mod">
          <ac:chgData name="Kaaren Mathias" userId="b223064b-6727-4ecf-aa82-f0d775322966" providerId="ADAL" clId="{9069176D-4976-4999-A4A1-B988E7E7486B}" dt="2024-07-23T05:29:16.921" v="190" actId="22"/>
          <ac:spMkLst>
            <pc:docMk/>
            <pc:sldMk cId="1807143958" sldId="263"/>
            <ac:spMk id="3" creationId="{B781D668-5282-4465-976F-6278605D8166}"/>
          </ac:spMkLst>
        </pc:spChg>
        <pc:spChg chg="add del mod">
          <ac:chgData name="Kaaren Mathias" userId="b223064b-6727-4ecf-aa82-f0d775322966" providerId="ADAL" clId="{9069176D-4976-4999-A4A1-B988E7E7486B}" dt="2024-07-23T05:31:18.700" v="309" actId="478"/>
          <ac:spMkLst>
            <pc:docMk/>
            <pc:sldMk cId="1807143958" sldId="263"/>
            <ac:spMk id="4" creationId="{333AFED4-8BE1-155E-EE99-9F4A3275122B}"/>
          </ac:spMkLst>
        </pc:spChg>
        <pc:spChg chg="mod">
          <ac:chgData name="Kaaren Mathias" userId="b223064b-6727-4ecf-aa82-f0d775322966" providerId="ADAL" clId="{9069176D-4976-4999-A4A1-B988E7E7486B}" dt="2024-07-23T05:31:14.904" v="308" actId="6549"/>
          <ac:spMkLst>
            <pc:docMk/>
            <pc:sldMk cId="1807143958" sldId="263"/>
            <ac:spMk id="6" creationId="{5E13611C-5459-45CF-8A42-3E75B4DC63E4}"/>
          </ac:spMkLst>
        </pc:spChg>
        <pc:spChg chg="add mod">
          <ac:chgData name="Kaaren Mathias" userId="b223064b-6727-4ecf-aa82-f0d775322966" providerId="ADAL" clId="{9069176D-4976-4999-A4A1-B988E7E7486B}" dt="2024-07-23T05:29:49.515" v="230" actId="20577"/>
          <ac:spMkLst>
            <pc:docMk/>
            <pc:sldMk cId="1807143958" sldId="263"/>
            <ac:spMk id="8" creationId="{937FFBC8-DD28-567C-9614-08C8495EC87A}"/>
          </ac:spMkLst>
        </pc:spChg>
        <pc:picChg chg="add mod ord">
          <ac:chgData name="Kaaren Mathias" userId="b223064b-6727-4ecf-aa82-f0d775322966" providerId="ADAL" clId="{9069176D-4976-4999-A4A1-B988E7E7486B}" dt="2024-07-23T05:29:32.033" v="194" actId="1076"/>
          <ac:picMkLst>
            <pc:docMk/>
            <pc:sldMk cId="1807143958" sldId="263"/>
            <ac:picMk id="7" creationId="{8800AABB-C9A1-EFBA-7C9C-586E03EFDA57}"/>
          </ac:picMkLst>
        </pc:picChg>
        <pc:picChg chg="mod">
          <ac:chgData name="Kaaren Mathias" userId="b223064b-6727-4ecf-aa82-f0d775322966" providerId="ADAL" clId="{9069176D-4976-4999-A4A1-B988E7E7486B}" dt="2024-07-23T23:25:19.890" v="1785" actId="14100"/>
          <ac:picMkLst>
            <pc:docMk/>
            <pc:sldMk cId="1807143958" sldId="263"/>
            <ac:picMk id="11" creationId="{75DD0FD4-CE60-4CAD-AF17-83CEE6CE9FE9}"/>
          </ac:picMkLst>
        </pc:picChg>
      </pc:sldChg>
      <pc:sldChg chg="addSp delSp modSp mod ord setBg">
        <pc:chgData name="Kaaren Mathias" userId="b223064b-6727-4ecf-aa82-f0d775322966" providerId="ADAL" clId="{9069176D-4976-4999-A4A1-B988E7E7486B}" dt="2024-07-24T00:26:55.121" v="2621" actId="20577"/>
        <pc:sldMkLst>
          <pc:docMk/>
          <pc:sldMk cId="3338827496" sldId="280"/>
        </pc:sldMkLst>
        <pc:spChg chg="mod">
          <ac:chgData name="Kaaren Mathias" userId="b223064b-6727-4ecf-aa82-f0d775322966" providerId="ADAL" clId="{9069176D-4976-4999-A4A1-B988E7E7486B}" dt="2024-07-23T06:54:17.595" v="1765" actId="20577"/>
          <ac:spMkLst>
            <pc:docMk/>
            <pc:sldMk cId="3338827496" sldId="280"/>
            <ac:spMk id="2" creationId="{F986E180-5B90-4CBD-8E4C-EEEE047228B3}"/>
          </ac:spMkLst>
        </pc:spChg>
        <pc:spChg chg="mod">
          <ac:chgData name="Kaaren Mathias" userId="b223064b-6727-4ecf-aa82-f0d775322966" providerId="ADAL" clId="{9069176D-4976-4999-A4A1-B988E7E7486B}" dt="2024-07-24T00:26:55.121" v="2621" actId="20577"/>
          <ac:spMkLst>
            <pc:docMk/>
            <pc:sldMk cId="3338827496" sldId="280"/>
            <ac:spMk id="3" creationId="{E697946E-4BC3-4DCA-AA1F-6B66E1034AB2}"/>
          </ac:spMkLst>
        </pc:spChg>
        <pc:spChg chg="add del mod">
          <ac:chgData name="Kaaren Mathias" userId="b223064b-6727-4ecf-aa82-f0d775322966" providerId="ADAL" clId="{9069176D-4976-4999-A4A1-B988E7E7486B}" dt="2024-07-23T05:34:04.293" v="489"/>
          <ac:spMkLst>
            <pc:docMk/>
            <pc:sldMk cId="3338827496" sldId="280"/>
            <ac:spMk id="5" creationId="{7BAC909F-C513-5F25-051C-DD493D442B88}"/>
          </ac:spMkLst>
        </pc:spChg>
        <pc:spChg chg="add">
          <ac:chgData name="Kaaren Mathias" userId="b223064b-6727-4ecf-aa82-f0d775322966" providerId="ADAL" clId="{9069176D-4976-4999-A4A1-B988E7E7486B}" dt="2024-07-23T05:34:12.716" v="490" actId="26606"/>
          <ac:spMkLst>
            <pc:docMk/>
            <pc:sldMk cId="3338827496" sldId="280"/>
            <ac:spMk id="11" creationId="{F13C74B1-5B17-4795-BED0-7140497B445A}"/>
          </ac:spMkLst>
        </pc:spChg>
        <pc:spChg chg="add">
          <ac:chgData name="Kaaren Mathias" userId="b223064b-6727-4ecf-aa82-f0d775322966" providerId="ADAL" clId="{9069176D-4976-4999-A4A1-B988E7E7486B}" dt="2024-07-23T05:34:12.716" v="490" actId="26606"/>
          <ac:spMkLst>
            <pc:docMk/>
            <pc:sldMk cId="3338827496" sldId="280"/>
            <ac:spMk id="13" creationId="{D4974D33-8DC5-464E-8C6D-BE58F0669C17}"/>
          </ac:spMkLst>
        </pc:spChg>
        <pc:picChg chg="add mod">
          <ac:chgData name="Kaaren Mathias" userId="b223064b-6727-4ecf-aa82-f0d775322966" providerId="ADAL" clId="{9069176D-4976-4999-A4A1-B988E7E7486B}" dt="2024-07-23T05:34:12.716" v="490" actId="26606"/>
          <ac:picMkLst>
            <pc:docMk/>
            <pc:sldMk cId="3338827496" sldId="280"/>
            <ac:picMk id="6" creationId="{A39E1E17-ED5D-9683-AADD-143488B9A206}"/>
          </ac:picMkLst>
        </pc:picChg>
        <pc:picChg chg="del">
          <ac:chgData name="Kaaren Mathias" userId="b223064b-6727-4ecf-aa82-f0d775322966" providerId="ADAL" clId="{9069176D-4976-4999-A4A1-B988E7E7486B}" dt="2024-07-23T05:30:09.245" v="233" actId="478"/>
          <ac:picMkLst>
            <pc:docMk/>
            <pc:sldMk cId="3338827496" sldId="280"/>
            <ac:picMk id="9" creationId="{226C7D03-D5B2-49E9-A628-08EE0478AA2B}"/>
          </ac:picMkLst>
        </pc:picChg>
      </pc:sldChg>
      <pc:sldChg chg="del">
        <pc:chgData name="Kaaren Mathias" userId="b223064b-6727-4ecf-aa82-f0d775322966" providerId="ADAL" clId="{9069176D-4976-4999-A4A1-B988E7E7486B}" dt="2024-07-23T06:34:52.409" v="1144" actId="47"/>
        <pc:sldMkLst>
          <pc:docMk/>
          <pc:sldMk cId="4251206740" sldId="293"/>
        </pc:sldMkLst>
      </pc:sldChg>
      <pc:sldChg chg="modSp mod ord">
        <pc:chgData name="Kaaren Mathias" userId="b223064b-6727-4ecf-aa82-f0d775322966" providerId="ADAL" clId="{9069176D-4976-4999-A4A1-B988E7E7486B}" dt="2024-07-23T23:34:01.019" v="2328" actId="20577"/>
        <pc:sldMkLst>
          <pc:docMk/>
          <pc:sldMk cId="1969974792" sldId="295"/>
        </pc:sldMkLst>
        <pc:spChg chg="mod">
          <ac:chgData name="Kaaren Mathias" userId="b223064b-6727-4ecf-aa82-f0d775322966" providerId="ADAL" clId="{9069176D-4976-4999-A4A1-B988E7E7486B}" dt="2024-07-23T23:33:53.061" v="2327" actId="20577"/>
          <ac:spMkLst>
            <pc:docMk/>
            <pc:sldMk cId="1969974792" sldId="295"/>
            <ac:spMk id="2" creationId="{DBC6D50A-E3D7-45B8-B4CF-CD6CEB0E096D}"/>
          </ac:spMkLst>
        </pc:spChg>
        <pc:spChg chg="mod">
          <ac:chgData name="Kaaren Mathias" userId="b223064b-6727-4ecf-aa82-f0d775322966" providerId="ADAL" clId="{9069176D-4976-4999-A4A1-B988E7E7486B}" dt="2024-07-23T23:34:01.019" v="2328" actId="20577"/>
          <ac:spMkLst>
            <pc:docMk/>
            <pc:sldMk cId="1969974792" sldId="295"/>
            <ac:spMk id="4" creationId="{7857C3FD-92DE-4C99-A87E-218C50D16790}"/>
          </ac:spMkLst>
        </pc:spChg>
      </pc:sldChg>
      <pc:sldChg chg="del">
        <pc:chgData name="Kaaren Mathias" userId="b223064b-6727-4ecf-aa82-f0d775322966" providerId="ADAL" clId="{9069176D-4976-4999-A4A1-B988E7E7486B}" dt="2024-07-23T05:36:04.804" v="583" actId="47"/>
        <pc:sldMkLst>
          <pc:docMk/>
          <pc:sldMk cId="3729696145" sldId="300"/>
        </pc:sldMkLst>
      </pc:sldChg>
      <pc:sldChg chg="addSp delSp modSp mod ord setBg modClrScheme chgLayout">
        <pc:chgData name="Kaaren Mathias" userId="b223064b-6727-4ecf-aa82-f0d775322966" providerId="ADAL" clId="{9069176D-4976-4999-A4A1-B988E7E7486B}" dt="2024-07-23T23:32:25.672" v="2260" actId="688"/>
        <pc:sldMkLst>
          <pc:docMk/>
          <pc:sldMk cId="2994396741" sldId="301"/>
        </pc:sldMkLst>
        <pc:spChg chg="mod ord">
          <ac:chgData name="Kaaren Mathias" userId="b223064b-6727-4ecf-aa82-f0d775322966" providerId="ADAL" clId="{9069176D-4976-4999-A4A1-B988E7E7486B}" dt="2024-07-23T05:39:31.321" v="666" actId="6549"/>
          <ac:spMkLst>
            <pc:docMk/>
            <pc:sldMk cId="2994396741" sldId="301"/>
            <ac:spMk id="2" creationId="{1B5055F8-991E-4740-A868-17032CD652DB}"/>
          </ac:spMkLst>
        </pc:spChg>
        <pc:spChg chg="mod ord">
          <ac:chgData name="Kaaren Mathias" userId="b223064b-6727-4ecf-aa82-f0d775322966" providerId="ADAL" clId="{9069176D-4976-4999-A4A1-B988E7E7486B}" dt="2024-07-23T23:26:27.139" v="1948" actId="20577"/>
          <ac:spMkLst>
            <pc:docMk/>
            <pc:sldMk cId="2994396741" sldId="301"/>
            <ac:spMk id="3" creationId="{6458A48A-E6CB-4936-9990-48A6B47D4E2A}"/>
          </ac:spMkLst>
        </pc:spChg>
        <pc:spChg chg="add del mod ord">
          <ac:chgData name="Kaaren Mathias" userId="b223064b-6727-4ecf-aa82-f0d775322966" providerId="ADAL" clId="{9069176D-4976-4999-A4A1-B988E7E7486B}" dt="2024-07-23T05:39:07.319" v="627" actId="931"/>
          <ac:spMkLst>
            <pc:docMk/>
            <pc:sldMk cId="2994396741" sldId="301"/>
            <ac:spMk id="4" creationId="{6FC7788A-F1BD-1186-054A-8C153B9526A3}"/>
          </ac:spMkLst>
        </pc:spChg>
        <pc:spChg chg="add">
          <ac:chgData name="Kaaren Mathias" userId="b223064b-6727-4ecf-aa82-f0d775322966" providerId="ADAL" clId="{9069176D-4976-4999-A4A1-B988E7E7486B}" dt="2024-07-23T05:39:18.289" v="630" actId="26606"/>
          <ac:spMkLst>
            <pc:docMk/>
            <pc:sldMk cId="2994396741" sldId="301"/>
            <ac:spMk id="11" creationId="{F13C74B1-5B17-4795-BED0-7140497B445A}"/>
          </ac:spMkLst>
        </pc:spChg>
        <pc:spChg chg="add">
          <ac:chgData name="Kaaren Mathias" userId="b223064b-6727-4ecf-aa82-f0d775322966" providerId="ADAL" clId="{9069176D-4976-4999-A4A1-B988E7E7486B}" dt="2024-07-23T05:39:18.289" v="630" actId="26606"/>
          <ac:spMkLst>
            <pc:docMk/>
            <pc:sldMk cId="2994396741" sldId="301"/>
            <ac:spMk id="13" creationId="{D4974D33-8DC5-464E-8C6D-BE58F0669C17}"/>
          </ac:spMkLst>
        </pc:spChg>
        <pc:picChg chg="add mod">
          <ac:chgData name="Kaaren Mathias" userId="b223064b-6727-4ecf-aa82-f0d775322966" providerId="ADAL" clId="{9069176D-4976-4999-A4A1-B988E7E7486B}" dt="2024-07-23T23:32:25.672" v="2260" actId="688"/>
          <ac:picMkLst>
            <pc:docMk/>
            <pc:sldMk cId="2994396741" sldId="301"/>
            <ac:picMk id="6" creationId="{2D61E8DD-BB2E-5D09-A21E-425DE02B9E73}"/>
          </ac:picMkLst>
        </pc:picChg>
      </pc:sldChg>
      <pc:sldChg chg="modSp mod">
        <pc:chgData name="Kaaren Mathias" userId="b223064b-6727-4ecf-aa82-f0d775322966" providerId="ADAL" clId="{9069176D-4976-4999-A4A1-B988E7E7486B}" dt="2024-07-23T23:27:12.308" v="1995" actId="20577"/>
        <pc:sldMkLst>
          <pc:docMk/>
          <pc:sldMk cId="2564965086" sldId="314"/>
        </pc:sldMkLst>
        <pc:spChg chg="mod">
          <ac:chgData name="Kaaren Mathias" userId="b223064b-6727-4ecf-aa82-f0d775322966" providerId="ADAL" clId="{9069176D-4976-4999-A4A1-B988E7E7486B}" dt="2024-07-23T23:27:12.308" v="1995" actId="20577"/>
          <ac:spMkLst>
            <pc:docMk/>
            <pc:sldMk cId="2564965086" sldId="314"/>
            <ac:spMk id="3" creationId="{42277237-065C-4572-B941-DC122AAC1341}"/>
          </ac:spMkLst>
        </pc:spChg>
      </pc:sldChg>
      <pc:sldChg chg="del">
        <pc:chgData name="Kaaren Mathias" userId="b223064b-6727-4ecf-aa82-f0d775322966" providerId="ADAL" clId="{9069176D-4976-4999-A4A1-B988E7E7486B}" dt="2024-07-23T06:23:59.726" v="1000" actId="2696"/>
        <pc:sldMkLst>
          <pc:docMk/>
          <pc:sldMk cId="828444685" sldId="315"/>
        </pc:sldMkLst>
      </pc:sldChg>
      <pc:sldChg chg="modSp add del mod">
        <pc:chgData name="Kaaren Mathias" userId="b223064b-6727-4ecf-aa82-f0d775322966" providerId="ADAL" clId="{9069176D-4976-4999-A4A1-B988E7E7486B}" dt="2024-07-23T06:44:47.584" v="1228" actId="47"/>
        <pc:sldMkLst>
          <pc:docMk/>
          <pc:sldMk cId="2040483462" sldId="315"/>
        </pc:sldMkLst>
        <pc:spChg chg="mod">
          <ac:chgData name="Kaaren Mathias" userId="b223064b-6727-4ecf-aa82-f0d775322966" providerId="ADAL" clId="{9069176D-4976-4999-A4A1-B988E7E7486B}" dt="2024-07-23T06:44:45.110" v="1227" actId="21"/>
          <ac:spMkLst>
            <pc:docMk/>
            <pc:sldMk cId="2040483462" sldId="315"/>
            <ac:spMk id="3" creationId="{2198A7CC-82E3-4B17-958E-97482A2921E4}"/>
          </ac:spMkLst>
        </pc:spChg>
      </pc:sldChg>
      <pc:sldChg chg="del">
        <pc:chgData name="Kaaren Mathias" userId="b223064b-6727-4ecf-aa82-f0d775322966" providerId="ADAL" clId="{9069176D-4976-4999-A4A1-B988E7E7486B}" dt="2024-07-23T06:49:42.979" v="1562" actId="47"/>
        <pc:sldMkLst>
          <pc:docMk/>
          <pc:sldMk cId="1251518381" sldId="316"/>
        </pc:sldMkLst>
      </pc:sldChg>
      <pc:sldChg chg="del">
        <pc:chgData name="Kaaren Mathias" userId="b223064b-6727-4ecf-aa82-f0d775322966" providerId="ADAL" clId="{9069176D-4976-4999-A4A1-B988E7E7486B}" dt="2024-07-23T06:35:11.478" v="1145" actId="47"/>
        <pc:sldMkLst>
          <pc:docMk/>
          <pc:sldMk cId="1521592217" sldId="317"/>
        </pc:sldMkLst>
      </pc:sldChg>
      <pc:sldChg chg="del">
        <pc:chgData name="Kaaren Mathias" userId="b223064b-6727-4ecf-aa82-f0d775322966" providerId="ADAL" clId="{9069176D-4976-4999-A4A1-B988E7E7486B}" dt="2024-07-23T06:35:14.204" v="1146" actId="47"/>
        <pc:sldMkLst>
          <pc:docMk/>
          <pc:sldMk cId="3861321065" sldId="319"/>
        </pc:sldMkLst>
      </pc:sldChg>
      <pc:sldChg chg="modSp mod">
        <pc:chgData name="Kaaren Mathias" userId="b223064b-6727-4ecf-aa82-f0d775322966" providerId="ADAL" clId="{9069176D-4976-4999-A4A1-B988E7E7486B}" dt="2024-07-24T00:26:19.520" v="2568" actId="20577"/>
        <pc:sldMkLst>
          <pc:docMk/>
          <pc:sldMk cId="1948235723" sldId="321"/>
        </pc:sldMkLst>
        <pc:spChg chg="mod">
          <ac:chgData name="Kaaren Mathias" userId="b223064b-6727-4ecf-aa82-f0d775322966" providerId="ADAL" clId="{9069176D-4976-4999-A4A1-B988E7E7486B}" dt="2024-07-24T00:26:19.520" v="2568" actId="20577"/>
          <ac:spMkLst>
            <pc:docMk/>
            <pc:sldMk cId="1948235723" sldId="321"/>
            <ac:spMk id="3" creationId="{00000000-0000-0000-0000-000000000000}"/>
          </ac:spMkLst>
        </pc:spChg>
      </pc:sldChg>
      <pc:sldChg chg="del">
        <pc:chgData name="Kaaren Mathias" userId="b223064b-6727-4ecf-aa82-f0d775322966" providerId="ADAL" clId="{9069176D-4976-4999-A4A1-B988E7E7486B}" dt="2024-07-23T05:29:54.520" v="231" actId="47"/>
        <pc:sldMkLst>
          <pc:docMk/>
          <pc:sldMk cId="257865297" sldId="322"/>
        </pc:sldMkLst>
      </pc:sldChg>
      <pc:sldChg chg="delSp modSp del mod">
        <pc:chgData name="Kaaren Mathias" userId="b223064b-6727-4ecf-aa82-f0d775322966" providerId="ADAL" clId="{9069176D-4976-4999-A4A1-B988E7E7486B}" dt="2024-07-23T06:35:40.559" v="1151" actId="47"/>
        <pc:sldMkLst>
          <pc:docMk/>
          <pc:sldMk cId="1650598182" sldId="323"/>
        </pc:sldMkLst>
        <pc:spChg chg="mod">
          <ac:chgData name="Kaaren Mathias" userId="b223064b-6727-4ecf-aa82-f0d775322966" providerId="ADAL" clId="{9069176D-4976-4999-A4A1-B988E7E7486B}" dt="2024-07-23T06:23:00.612" v="999" actId="14100"/>
          <ac:spMkLst>
            <pc:docMk/>
            <pc:sldMk cId="1650598182" sldId="323"/>
            <ac:spMk id="40" creationId="{A482BDF2-B981-16A6-6AA2-A2489B3AC0E6}"/>
          </ac:spMkLst>
        </pc:spChg>
        <pc:picChg chg="del">
          <ac:chgData name="Kaaren Mathias" userId="b223064b-6727-4ecf-aa82-f0d775322966" providerId="ADAL" clId="{9069176D-4976-4999-A4A1-B988E7E7486B}" dt="2024-07-23T06:33:24.344" v="1141" actId="21"/>
          <ac:picMkLst>
            <pc:docMk/>
            <pc:sldMk cId="1650598182" sldId="323"/>
            <ac:picMk id="5" creationId="{DF53216C-4985-CF8D-DF80-357B5060F8A6}"/>
          </ac:picMkLst>
        </pc:picChg>
      </pc:sldChg>
      <pc:sldChg chg="del">
        <pc:chgData name="Kaaren Mathias" userId="b223064b-6727-4ecf-aa82-f0d775322966" providerId="ADAL" clId="{9069176D-4976-4999-A4A1-B988E7E7486B}" dt="2024-07-23T06:35:45.771" v="1152" actId="47"/>
        <pc:sldMkLst>
          <pc:docMk/>
          <pc:sldMk cId="467791021" sldId="324"/>
        </pc:sldMkLst>
      </pc:sldChg>
      <pc:sldChg chg="addSp delSp modSp mod setBg modClrScheme chgLayout">
        <pc:chgData name="Kaaren Mathias" userId="b223064b-6727-4ecf-aa82-f0d775322966" providerId="ADAL" clId="{9069176D-4976-4999-A4A1-B988E7E7486B}" dt="2024-07-23T23:28:08.273" v="2093" actId="5793"/>
        <pc:sldMkLst>
          <pc:docMk/>
          <pc:sldMk cId="2963945927" sldId="325"/>
        </pc:sldMkLst>
        <pc:spChg chg="mod ord">
          <ac:chgData name="Kaaren Mathias" userId="b223064b-6727-4ecf-aa82-f0d775322966" providerId="ADAL" clId="{9069176D-4976-4999-A4A1-B988E7E7486B}" dt="2024-07-23T06:40:57.745" v="1213" actId="1076"/>
          <ac:spMkLst>
            <pc:docMk/>
            <pc:sldMk cId="2963945927" sldId="325"/>
            <ac:spMk id="2" creationId="{3FF9C395-F59B-5AC7-FA64-57E45CF66DCA}"/>
          </ac:spMkLst>
        </pc:spChg>
        <pc:spChg chg="mod ord">
          <ac:chgData name="Kaaren Mathias" userId="b223064b-6727-4ecf-aa82-f0d775322966" providerId="ADAL" clId="{9069176D-4976-4999-A4A1-B988E7E7486B}" dt="2024-07-23T23:28:08.273" v="2093" actId="5793"/>
          <ac:spMkLst>
            <pc:docMk/>
            <pc:sldMk cId="2963945927" sldId="325"/>
            <ac:spMk id="3" creationId="{D51AAE96-B396-9D3F-6B2A-0CFE7F655974}"/>
          </ac:spMkLst>
        </pc:spChg>
        <pc:spChg chg="add del mod ord">
          <ac:chgData name="Kaaren Mathias" userId="b223064b-6727-4ecf-aa82-f0d775322966" providerId="ADAL" clId="{9069176D-4976-4999-A4A1-B988E7E7486B}" dt="2024-07-23T06:22:10.129" v="984" actId="931"/>
          <ac:spMkLst>
            <pc:docMk/>
            <pc:sldMk cId="2963945927" sldId="325"/>
            <ac:spMk id="4" creationId="{3CAF850B-BFED-AB60-D94A-00C269F85C87}"/>
          </ac:spMkLst>
        </pc:spChg>
        <pc:spChg chg="add del mod">
          <ac:chgData name="Kaaren Mathias" userId="b223064b-6727-4ecf-aa82-f0d775322966" providerId="ADAL" clId="{9069176D-4976-4999-A4A1-B988E7E7486B}" dt="2024-07-23T06:36:30.718" v="1154" actId="931"/>
          <ac:spMkLst>
            <pc:docMk/>
            <pc:sldMk cId="2963945927" sldId="325"/>
            <ac:spMk id="8" creationId="{ACC5DF40-F686-9CCC-892B-36559730694C}"/>
          </ac:spMkLst>
        </pc:spChg>
        <pc:spChg chg="add">
          <ac:chgData name="Kaaren Mathias" userId="b223064b-6727-4ecf-aa82-f0d775322966" providerId="ADAL" clId="{9069176D-4976-4999-A4A1-B988E7E7486B}" dt="2024-07-23T06:22:23.339" v="987" actId="26606"/>
          <ac:spMkLst>
            <pc:docMk/>
            <pc:sldMk cId="2963945927" sldId="325"/>
            <ac:spMk id="11" creationId="{D1D34770-47A8-402C-AF23-2B653F2D88C1}"/>
          </ac:spMkLst>
        </pc:spChg>
        <pc:spChg chg="add mod">
          <ac:chgData name="Kaaren Mathias" userId="b223064b-6727-4ecf-aa82-f0d775322966" providerId="ADAL" clId="{9069176D-4976-4999-A4A1-B988E7E7486B}" dt="2024-07-23T23:27:26.414" v="2003" actId="20577"/>
          <ac:spMkLst>
            <pc:docMk/>
            <pc:sldMk cId="2963945927" sldId="325"/>
            <ac:spMk id="12" creationId="{2D9E5EF9-82A3-677D-5D0D-C4971EDC1AFB}"/>
          </ac:spMkLst>
        </pc:spChg>
        <pc:spChg chg="add del mod">
          <ac:chgData name="Kaaren Mathias" userId="b223064b-6727-4ecf-aa82-f0d775322966" providerId="ADAL" clId="{9069176D-4976-4999-A4A1-B988E7E7486B}" dt="2024-07-23T06:44:06.004" v="1226"/>
          <ac:spMkLst>
            <pc:docMk/>
            <pc:sldMk cId="2963945927" sldId="325"/>
            <ac:spMk id="14" creationId="{BFEB9A21-3A3A-20F3-1DE3-E265C3B3A5EF}"/>
          </ac:spMkLst>
        </pc:spChg>
        <pc:picChg chg="add del mod">
          <ac:chgData name="Kaaren Mathias" userId="b223064b-6727-4ecf-aa82-f0d775322966" providerId="ADAL" clId="{9069176D-4976-4999-A4A1-B988E7E7486B}" dt="2024-07-23T06:36:03.289" v="1153" actId="478"/>
          <ac:picMkLst>
            <pc:docMk/>
            <pc:sldMk cId="2963945927" sldId="325"/>
            <ac:picMk id="6" creationId="{E468A2D1-06C6-1C2B-D079-246452D61BA9}"/>
          </ac:picMkLst>
        </pc:picChg>
        <pc:picChg chg="add del mod">
          <ac:chgData name="Kaaren Mathias" userId="b223064b-6727-4ecf-aa82-f0d775322966" providerId="ADAL" clId="{9069176D-4976-4999-A4A1-B988E7E7486B}" dt="2024-07-23T06:41:32.147" v="1225" actId="478"/>
          <ac:picMkLst>
            <pc:docMk/>
            <pc:sldMk cId="2963945927" sldId="325"/>
            <ac:picMk id="10" creationId="{1CB4CE89-766F-2C82-48A3-D63A8730E182}"/>
          </ac:picMkLst>
        </pc:picChg>
        <pc:picChg chg="add mod">
          <ac:chgData name="Kaaren Mathias" userId="b223064b-6727-4ecf-aa82-f0d775322966" providerId="ADAL" clId="{9069176D-4976-4999-A4A1-B988E7E7486B}" dt="2024-07-23T06:46:21.848" v="1432" actId="1076"/>
          <ac:picMkLst>
            <pc:docMk/>
            <pc:sldMk cId="2963945927" sldId="325"/>
            <ac:picMk id="15" creationId="{7D8B7378-0B33-7469-F4C2-A5BAA5D4B1C8}"/>
          </ac:picMkLst>
        </pc:picChg>
      </pc:sldChg>
      <pc:sldChg chg="modSp">
        <pc:chgData name="Kaaren Mathias" userId="b223064b-6727-4ecf-aa82-f0d775322966" providerId="ADAL" clId="{9069176D-4976-4999-A4A1-B988E7E7486B}" dt="2024-07-23T06:49:38.470" v="1561" actId="20577"/>
        <pc:sldMkLst>
          <pc:docMk/>
          <pc:sldMk cId="2195435998" sldId="327"/>
        </pc:sldMkLst>
        <pc:graphicFrameChg chg="mod">
          <ac:chgData name="Kaaren Mathias" userId="b223064b-6727-4ecf-aa82-f0d775322966" providerId="ADAL" clId="{9069176D-4976-4999-A4A1-B988E7E7486B}" dt="2024-07-23T06:49:38.470" v="1561" actId="20577"/>
          <ac:graphicFrameMkLst>
            <pc:docMk/>
            <pc:sldMk cId="2195435998" sldId="327"/>
            <ac:graphicFrameMk id="5" creationId="{B51AABC2-4028-8204-1DDE-746F5D36A0B5}"/>
          </ac:graphicFrameMkLst>
        </pc:graphicFrameChg>
      </pc:sldChg>
      <pc:sldChg chg="addSp delSp modSp new mod ord setBg modClrScheme chgLayout">
        <pc:chgData name="Kaaren Mathias" userId="b223064b-6727-4ecf-aa82-f0d775322966" providerId="ADAL" clId="{9069176D-4976-4999-A4A1-B988E7E7486B}" dt="2024-07-23T23:25:43.220" v="1816"/>
        <pc:sldMkLst>
          <pc:docMk/>
          <pc:sldMk cId="2026827084" sldId="328"/>
        </pc:sldMkLst>
        <pc:spChg chg="mod ord">
          <ac:chgData name="Kaaren Mathias" userId="b223064b-6727-4ecf-aa82-f0d775322966" providerId="ADAL" clId="{9069176D-4976-4999-A4A1-B988E7E7486B}" dt="2024-07-23T05:34:22.064" v="491" actId="26606"/>
          <ac:spMkLst>
            <pc:docMk/>
            <pc:sldMk cId="2026827084" sldId="328"/>
            <ac:spMk id="2" creationId="{9B9CDFD9-2859-39C9-E14F-85F383FE80AC}"/>
          </ac:spMkLst>
        </pc:spChg>
        <pc:spChg chg="del mod ord">
          <ac:chgData name="Kaaren Mathias" userId="b223064b-6727-4ecf-aa82-f0d775322966" providerId="ADAL" clId="{9069176D-4976-4999-A4A1-B988E7E7486B}" dt="2024-07-23T05:32:08.953" v="341" actId="700"/>
          <ac:spMkLst>
            <pc:docMk/>
            <pc:sldMk cId="2026827084" sldId="328"/>
            <ac:spMk id="3" creationId="{F035C58D-9BFD-EAD7-F41F-4EDE625268F4}"/>
          </ac:spMkLst>
        </pc:spChg>
        <pc:spChg chg="add mod ord">
          <ac:chgData name="Kaaren Mathias" userId="b223064b-6727-4ecf-aa82-f0d775322966" providerId="ADAL" clId="{9069176D-4976-4999-A4A1-B988E7E7486B}" dt="2024-07-23T23:25:33.619" v="1807" actId="20577"/>
          <ac:spMkLst>
            <pc:docMk/>
            <pc:sldMk cId="2026827084" sldId="328"/>
            <ac:spMk id="4" creationId="{CAFC1E01-3579-904C-3258-1FA9B7832129}"/>
          </ac:spMkLst>
        </pc:spChg>
        <pc:spChg chg="add mod ord">
          <ac:chgData name="Kaaren Mathias" userId="b223064b-6727-4ecf-aa82-f0d775322966" providerId="ADAL" clId="{9069176D-4976-4999-A4A1-B988E7E7486B}" dt="2024-07-23T23:25:37.386" v="1814" actId="20577"/>
          <ac:spMkLst>
            <pc:docMk/>
            <pc:sldMk cId="2026827084" sldId="328"/>
            <ac:spMk id="5" creationId="{FB827946-4FCB-2294-F11C-B97A199C868C}"/>
          </ac:spMkLst>
        </pc:spChg>
        <pc:spChg chg="add">
          <ac:chgData name="Kaaren Mathias" userId="b223064b-6727-4ecf-aa82-f0d775322966" providerId="ADAL" clId="{9069176D-4976-4999-A4A1-B988E7E7486B}" dt="2024-07-23T05:34:22.064" v="491" actId="26606"/>
          <ac:spMkLst>
            <pc:docMk/>
            <pc:sldMk cId="2026827084" sldId="328"/>
            <ac:spMk id="10" creationId="{4C608BEB-860E-4094-8511-78603564A75E}"/>
          </ac:spMkLst>
        </pc:spChg>
        <pc:picChg chg="add del mod">
          <ac:chgData name="Kaaren Mathias" userId="b223064b-6727-4ecf-aa82-f0d775322966" providerId="ADAL" clId="{9069176D-4976-4999-A4A1-B988E7E7486B}" dt="2024-07-23T06:52:09.199" v="1651" actId="478"/>
          <ac:picMkLst>
            <pc:docMk/>
            <pc:sldMk cId="2026827084" sldId="328"/>
            <ac:picMk id="6" creationId="{70ADE19F-7B3D-C560-05DC-06662F4F46C9}"/>
          </ac:picMkLst>
        </pc:picChg>
        <pc:picChg chg="add del mod">
          <ac:chgData name="Kaaren Mathias" userId="b223064b-6727-4ecf-aa82-f0d775322966" providerId="ADAL" clId="{9069176D-4976-4999-A4A1-B988E7E7486B}" dt="2024-07-23T06:52:07.308" v="1650" actId="478"/>
          <ac:picMkLst>
            <pc:docMk/>
            <pc:sldMk cId="2026827084" sldId="328"/>
            <ac:picMk id="7" creationId="{9ACA8DC1-6956-05FF-C952-B584716E18EE}"/>
          </ac:picMkLst>
        </pc:picChg>
        <pc:picChg chg="add mod">
          <ac:chgData name="Kaaren Mathias" userId="b223064b-6727-4ecf-aa82-f0d775322966" providerId="ADAL" clId="{9069176D-4976-4999-A4A1-B988E7E7486B}" dt="2024-07-23T06:52:11.921" v="1652" actId="1076"/>
          <ac:picMkLst>
            <pc:docMk/>
            <pc:sldMk cId="2026827084" sldId="328"/>
            <ac:picMk id="8" creationId="{4F1C8AE6-9CCC-1F32-74A3-F1C79D03A5D3}"/>
          </ac:picMkLst>
        </pc:picChg>
        <pc:picChg chg="add mod">
          <ac:chgData name="Kaaren Mathias" userId="b223064b-6727-4ecf-aa82-f0d775322966" providerId="ADAL" clId="{9069176D-4976-4999-A4A1-B988E7E7486B}" dt="2024-07-23T06:53:05.918" v="1656" actId="14100"/>
          <ac:picMkLst>
            <pc:docMk/>
            <pc:sldMk cId="2026827084" sldId="328"/>
            <ac:picMk id="9" creationId="{512D002F-0AAF-C0C8-D178-1ED25DB28598}"/>
          </ac:picMkLst>
        </pc:picChg>
        <pc:cxnChg chg="add">
          <ac:chgData name="Kaaren Mathias" userId="b223064b-6727-4ecf-aa82-f0d775322966" providerId="ADAL" clId="{9069176D-4976-4999-A4A1-B988E7E7486B}" dt="2024-07-23T05:34:22.064" v="491" actId="26606"/>
          <ac:cxnSpMkLst>
            <pc:docMk/>
            <pc:sldMk cId="2026827084" sldId="328"/>
            <ac:cxnSpMk id="12" creationId="{1F16A8D4-FE87-4604-88B2-394B5D1EB437}"/>
          </ac:cxnSpMkLst>
        </pc:cxnChg>
      </pc:sldChg>
      <pc:sldChg chg="addSp delSp modSp new mod ord setBg">
        <pc:chgData name="Kaaren Mathias" userId="b223064b-6727-4ecf-aa82-f0d775322966" providerId="ADAL" clId="{9069176D-4976-4999-A4A1-B988E7E7486B}" dt="2024-07-23T23:32:13.296" v="2258" actId="26606"/>
        <pc:sldMkLst>
          <pc:docMk/>
          <pc:sldMk cId="1312543890" sldId="329"/>
        </pc:sldMkLst>
        <pc:spChg chg="mod">
          <ac:chgData name="Kaaren Mathias" userId="b223064b-6727-4ecf-aa82-f0d775322966" providerId="ADAL" clId="{9069176D-4976-4999-A4A1-B988E7E7486B}" dt="2024-07-23T05:37:17.334" v="622" actId="26606"/>
          <ac:spMkLst>
            <pc:docMk/>
            <pc:sldMk cId="1312543890" sldId="329"/>
            <ac:spMk id="2" creationId="{9A279746-BD32-844F-B18F-78B3A0F72F86}"/>
          </ac:spMkLst>
        </pc:spChg>
        <pc:spChg chg="mod">
          <ac:chgData name="Kaaren Mathias" userId="b223064b-6727-4ecf-aa82-f0d775322966" providerId="ADAL" clId="{9069176D-4976-4999-A4A1-B988E7E7486B}" dt="2024-07-23T23:32:13.296" v="2258" actId="26606"/>
          <ac:spMkLst>
            <pc:docMk/>
            <pc:sldMk cId="1312543890" sldId="329"/>
            <ac:spMk id="3" creationId="{F37111B9-8618-461D-64BF-2E0F46CA019B}"/>
          </ac:spMkLst>
        </pc:spChg>
        <pc:spChg chg="add del">
          <ac:chgData name="Kaaren Mathias" userId="b223064b-6727-4ecf-aa82-f0d775322966" providerId="ADAL" clId="{9069176D-4976-4999-A4A1-B988E7E7486B}" dt="2024-07-23T23:32:13.296" v="2258" actId="26606"/>
          <ac:spMkLst>
            <pc:docMk/>
            <pc:sldMk cId="1312543890" sldId="329"/>
            <ac:spMk id="9" creationId="{F13C74B1-5B17-4795-BED0-7140497B445A}"/>
          </ac:spMkLst>
        </pc:spChg>
        <pc:spChg chg="add del">
          <ac:chgData name="Kaaren Mathias" userId="b223064b-6727-4ecf-aa82-f0d775322966" providerId="ADAL" clId="{9069176D-4976-4999-A4A1-B988E7E7486B}" dt="2024-07-23T23:32:13.296" v="2258" actId="26606"/>
          <ac:spMkLst>
            <pc:docMk/>
            <pc:sldMk cId="1312543890" sldId="329"/>
            <ac:spMk id="11" creationId="{D4974D33-8DC5-464E-8C6D-BE58F0669C17}"/>
          </ac:spMkLst>
        </pc:spChg>
        <pc:spChg chg="add">
          <ac:chgData name="Kaaren Mathias" userId="b223064b-6727-4ecf-aa82-f0d775322966" providerId="ADAL" clId="{9069176D-4976-4999-A4A1-B988E7E7486B}" dt="2024-07-23T23:32:13.296" v="2258" actId="26606"/>
          <ac:spMkLst>
            <pc:docMk/>
            <pc:sldMk cId="1312543890" sldId="329"/>
            <ac:spMk id="16" creationId="{F13C74B1-5B17-4795-BED0-7140497B445A}"/>
          </ac:spMkLst>
        </pc:spChg>
        <pc:spChg chg="add">
          <ac:chgData name="Kaaren Mathias" userId="b223064b-6727-4ecf-aa82-f0d775322966" providerId="ADAL" clId="{9069176D-4976-4999-A4A1-B988E7E7486B}" dt="2024-07-23T23:32:13.296" v="2258" actId="26606"/>
          <ac:spMkLst>
            <pc:docMk/>
            <pc:sldMk cId="1312543890" sldId="329"/>
            <ac:spMk id="18" creationId="{D4974D33-8DC5-464E-8C6D-BE58F0669C17}"/>
          </ac:spMkLst>
        </pc:spChg>
        <pc:picChg chg="add del mod">
          <ac:chgData name="Kaaren Mathias" userId="b223064b-6727-4ecf-aa82-f0d775322966" providerId="ADAL" clId="{9069176D-4976-4999-A4A1-B988E7E7486B}" dt="2024-07-23T23:32:01.405" v="2254" actId="478"/>
          <ac:picMkLst>
            <pc:docMk/>
            <pc:sldMk cId="1312543890" sldId="329"/>
            <ac:picMk id="4" creationId="{5BCC3CD6-95DF-6AF0-3A33-30B86833F71F}"/>
          </ac:picMkLst>
        </pc:picChg>
        <pc:picChg chg="add mod">
          <ac:chgData name="Kaaren Mathias" userId="b223064b-6727-4ecf-aa82-f0d775322966" providerId="ADAL" clId="{9069176D-4976-4999-A4A1-B988E7E7486B}" dt="2024-07-23T23:32:13.296" v="2258" actId="26606"/>
          <ac:picMkLst>
            <pc:docMk/>
            <pc:sldMk cId="1312543890" sldId="329"/>
            <ac:picMk id="5" creationId="{B15CA5E0-2B79-877E-0A75-DDF944325943}"/>
          </ac:picMkLst>
        </pc:picChg>
      </pc:sldChg>
      <pc:sldChg chg="addSp modSp new mod">
        <pc:chgData name="Kaaren Mathias" userId="b223064b-6727-4ecf-aa82-f0d775322966" providerId="ADAL" clId="{9069176D-4976-4999-A4A1-B988E7E7486B}" dt="2024-07-23T23:30:37.741" v="2233"/>
        <pc:sldMkLst>
          <pc:docMk/>
          <pc:sldMk cId="1707361734" sldId="330"/>
        </pc:sldMkLst>
        <pc:spChg chg="mod">
          <ac:chgData name="Kaaren Mathias" userId="b223064b-6727-4ecf-aa82-f0d775322966" providerId="ADAL" clId="{9069176D-4976-4999-A4A1-B988E7E7486B}" dt="2024-07-23T06:28:20.764" v="1093" actId="20577"/>
          <ac:spMkLst>
            <pc:docMk/>
            <pc:sldMk cId="1707361734" sldId="330"/>
            <ac:spMk id="2" creationId="{28F1BB42-05B5-D5F2-60FA-C356A9C4087E}"/>
          </ac:spMkLst>
        </pc:spChg>
        <pc:spChg chg="mod">
          <ac:chgData name="Kaaren Mathias" userId="b223064b-6727-4ecf-aa82-f0d775322966" providerId="ADAL" clId="{9069176D-4976-4999-A4A1-B988E7E7486B}" dt="2024-07-23T23:28:52.615" v="2231" actId="6549"/>
          <ac:spMkLst>
            <pc:docMk/>
            <pc:sldMk cId="1707361734" sldId="330"/>
            <ac:spMk id="3" creationId="{BB7B31A1-7AF1-4CA9-727E-77494222C443}"/>
          </ac:spMkLst>
        </pc:spChg>
        <pc:spChg chg="mod">
          <ac:chgData name="Kaaren Mathias" userId="b223064b-6727-4ecf-aa82-f0d775322966" providerId="ADAL" clId="{9069176D-4976-4999-A4A1-B988E7E7486B}" dt="2024-07-23T06:48:45.842" v="1556" actId="27636"/>
          <ac:spMkLst>
            <pc:docMk/>
            <pc:sldMk cId="1707361734" sldId="330"/>
            <ac:spMk id="4" creationId="{CFDE9FE0-073F-2DF3-71D3-D0110B680E67}"/>
          </ac:spMkLst>
        </pc:spChg>
        <pc:picChg chg="add mod">
          <ac:chgData name="Kaaren Mathias" userId="b223064b-6727-4ecf-aa82-f0d775322966" providerId="ADAL" clId="{9069176D-4976-4999-A4A1-B988E7E7486B}" dt="2024-07-23T23:30:37.741" v="2233"/>
          <ac:picMkLst>
            <pc:docMk/>
            <pc:sldMk cId="1707361734" sldId="330"/>
            <ac:picMk id="5" creationId="{FF14DF34-CCA8-00F8-C59F-223F9F41758E}"/>
          </ac:picMkLst>
        </pc:picChg>
      </pc:sldChg>
      <pc:sldChg chg="addSp delSp modSp new mod setBg">
        <pc:chgData name="Kaaren Mathias" userId="b223064b-6727-4ecf-aa82-f0d775322966" providerId="ADAL" clId="{9069176D-4976-4999-A4A1-B988E7E7486B}" dt="2024-07-23T23:33:02.959" v="2263" actId="26606"/>
        <pc:sldMkLst>
          <pc:docMk/>
          <pc:sldMk cId="4170574307" sldId="331"/>
        </pc:sldMkLst>
        <pc:spChg chg="mod">
          <ac:chgData name="Kaaren Mathias" userId="b223064b-6727-4ecf-aa82-f0d775322966" providerId="ADAL" clId="{9069176D-4976-4999-A4A1-B988E7E7486B}" dt="2024-07-23T23:33:02.959" v="2263" actId="26606"/>
          <ac:spMkLst>
            <pc:docMk/>
            <pc:sldMk cId="4170574307" sldId="331"/>
            <ac:spMk id="2" creationId="{14E2BEF4-06F1-5F29-B8AA-36B6CD0F9F05}"/>
          </ac:spMkLst>
        </pc:spChg>
        <pc:spChg chg="mod">
          <ac:chgData name="Kaaren Mathias" userId="b223064b-6727-4ecf-aa82-f0d775322966" providerId="ADAL" clId="{9069176D-4976-4999-A4A1-B988E7E7486B}" dt="2024-07-23T23:33:02.959" v="2263" actId="26606"/>
          <ac:spMkLst>
            <pc:docMk/>
            <pc:sldMk cId="4170574307" sldId="331"/>
            <ac:spMk id="3" creationId="{6CDE6BD7-5904-1CC9-07F0-A8BBCF4EE712}"/>
          </ac:spMkLst>
        </pc:spChg>
        <pc:spChg chg="del">
          <ac:chgData name="Kaaren Mathias" userId="b223064b-6727-4ecf-aa82-f0d775322966" providerId="ADAL" clId="{9069176D-4976-4999-A4A1-B988E7E7486B}" dt="2024-07-23T06:33:28.121" v="1142"/>
          <ac:spMkLst>
            <pc:docMk/>
            <pc:sldMk cId="4170574307" sldId="331"/>
            <ac:spMk id="4" creationId="{18707112-C763-1FB3-2E98-F3BCEF06A538}"/>
          </ac:spMkLst>
        </pc:spChg>
        <pc:spChg chg="add del mod">
          <ac:chgData name="Kaaren Mathias" userId="b223064b-6727-4ecf-aa82-f0d775322966" providerId="ADAL" clId="{9069176D-4976-4999-A4A1-B988E7E7486B}" dt="2024-07-23T23:32:58.044" v="2261"/>
          <ac:spMkLst>
            <pc:docMk/>
            <pc:sldMk cId="4170574307" sldId="331"/>
            <ac:spMk id="7" creationId="{28FE6539-244A-10CA-65E5-6E4077DA5A4C}"/>
          </ac:spMkLst>
        </pc:spChg>
        <pc:spChg chg="add del">
          <ac:chgData name="Kaaren Mathias" userId="b223064b-6727-4ecf-aa82-f0d775322966" providerId="ADAL" clId="{9069176D-4976-4999-A4A1-B988E7E7486B}" dt="2024-07-23T23:33:02.959" v="2263" actId="26606"/>
          <ac:spMkLst>
            <pc:docMk/>
            <pc:sldMk cId="4170574307" sldId="331"/>
            <ac:spMk id="10" creationId="{04812C46-200A-4DEB-A05E-3ED6C68C2387}"/>
          </ac:spMkLst>
        </pc:spChg>
        <pc:spChg chg="add del">
          <ac:chgData name="Kaaren Mathias" userId="b223064b-6727-4ecf-aa82-f0d775322966" providerId="ADAL" clId="{9069176D-4976-4999-A4A1-B988E7E7486B}" dt="2024-07-23T23:33:02.959" v="2263" actId="26606"/>
          <ac:spMkLst>
            <pc:docMk/>
            <pc:sldMk cId="4170574307" sldId="331"/>
            <ac:spMk id="12" creationId="{D1EA859B-E555-4109-94F3-6700E046E008}"/>
          </ac:spMkLst>
        </pc:spChg>
        <pc:spChg chg="add">
          <ac:chgData name="Kaaren Mathias" userId="b223064b-6727-4ecf-aa82-f0d775322966" providerId="ADAL" clId="{9069176D-4976-4999-A4A1-B988E7E7486B}" dt="2024-07-23T23:33:02.959" v="2263" actId="26606"/>
          <ac:spMkLst>
            <pc:docMk/>
            <pc:sldMk cId="4170574307" sldId="331"/>
            <ac:spMk id="17" creationId="{F13C74B1-5B17-4795-BED0-7140497B445A}"/>
          </ac:spMkLst>
        </pc:spChg>
        <pc:spChg chg="add">
          <ac:chgData name="Kaaren Mathias" userId="b223064b-6727-4ecf-aa82-f0d775322966" providerId="ADAL" clId="{9069176D-4976-4999-A4A1-B988E7E7486B}" dt="2024-07-23T23:33:02.959" v="2263" actId="26606"/>
          <ac:spMkLst>
            <pc:docMk/>
            <pc:sldMk cId="4170574307" sldId="331"/>
            <ac:spMk id="19" creationId="{D4974D33-8DC5-464E-8C6D-BE58F0669C17}"/>
          </ac:spMkLst>
        </pc:spChg>
        <pc:picChg chg="add del mod ord">
          <ac:chgData name="Kaaren Mathias" userId="b223064b-6727-4ecf-aa82-f0d775322966" providerId="ADAL" clId="{9069176D-4976-4999-A4A1-B988E7E7486B}" dt="2024-07-23T06:48:02.707" v="1528" actId="478"/>
          <ac:picMkLst>
            <pc:docMk/>
            <pc:sldMk cId="4170574307" sldId="331"/>
            <ac:picMk id="5" creationId="{DF53216C-4985-CF8D-DF80-357B5060F8A6}"/>
          </ac:picMkLst>
        </pc:picChg>
        <pc:picChg chg="add mod">
          <ac:chgData name="Kaaren Mathias" userId="b223064b-6727-4ecf-aa82-f0d775322966" providerId="ADAL" clId="{9069176D-4976-4999-A4A1-B988E7E7486B}" dt="2024-07-23T23:33:02.959" v="2263" actId="26606"/>
          <ac:picMkLst>
            <pc:docMk/>
            <pc:sldMk cId="4170574307" sldId="331"/>
            <ac:picMk id="8" creationId="{2FCA0EB3-1EEA-6125-E68B-25D8B9ED44D2}"/>
          </ac:picMkLst>
        </pc:picChg>
      </pc:sldChg>
      <pc:sldChg chg="modSp new del mod">
        <pc:chgData name="Kaaren Mathias" userId="b223064b-6727-4ecf-aa82-f0d775322966" providerId="ADAL" clId="{9069176D-4976-4999-A4A1-B988E7E7486B}" dt="2024-07-23T23:30:32.637" v="2232" actId="47"/>
        <pc:sldMkLst>
          <pc:docMk/>
          <pc:sldMk cId="1760377508" sldId="332"/>
        </pc:sldMkLst>
        <pc:spChg chg="mod">
          <ac:chgData name="Kaaren Mathias" userId="b223064b-6727-4ecf-aa82-f0d775322966" providerId="ADAL" clId="{9069176D-4976-4999-A4A1-B988E7E7486B}" dt="2024-07-23T06:48:49.999" v="1558"/>
          <ac:spMkLst>
            <pc:docMk/>
            <pc:sldMk cId="1760377508" sldId="332"/>
            <ac:spMk id="3" creationId="{7A45A5AD-0AB3-BDD2-1978-BF0545453C30}"/>
          </ac:spMkLst>
        </pc:spChg>
      </pc:sldChg>
      <pc:sldChg chg="addSp delSp modSp new mod setBg modClrScheme chgLayout">
        <pc:chgData name="Kaaren Mathias" userId="b223064b-6727-4ecf-aa82-f0d775322966" providerId="ADAL" clId="{9069176D-4976-4999-A4A1-B988E7E7486B}" dt="2024-07-23T23:54:56.718" v="2529" actId="1076"/>
        <pc:sldMkLst>
          <pc:docMk/>
          <pc:sldMk cId="1377196727" sldId="333"/>
        </pc:sldMkLst>
        <pc:spChg chg="mod ord">
          <ac:chgData name="Kaaren Mathias" userId="b223064b-6727-4ecf-aa82-f0d775322966" providerId="ADAL" clId="{9069176D-4976-4999-A4A1-B988E7E7486B}" dt="2024-07-23T23:38:29.034" v="2427" actId="26606"/>
          <ac:spMkLst>
            <pc:docMk/>
            <pc:sldMk cId="1377196727" sldId="333"/>
            <ac:spMk id="2" creationId="{61084B3F-CF6F-806A-56B4-B16840EC3461}"/>
          </ac:spMkLst>
        </pc:spChg>
        <pc:spChg chg="del">
          <ac:chgData name="Kaaren Mathias" userId="b223064b-6727-4ecf-aa82-f0d775322966" providerId="ADAL" clId="{9069176D-4976-4999-A4A1-B988E7E7486B}" dt="2024-07-23T23:36:10.725" v="2331"/>
          <ac:spMkLst>
            <pc:docMk/>
            <pc:sldMk cId="1377196727" sldId="333"/>
            <ac:spMk id="3" creationId="{3CFBEC1A-6BEF-F525-A4AC-756D28207B9D}"/>
          </ac:spMkLst>
        </pc:spChg>
        <pc:spChg chg="add del mod ord">
          <ac:chgData name="Kaaren Mathias" userId="b223064b-6727-4ecf-aa82-f0d775322966" providerId="ADAL" clId="{9069176D-4976-4999-A4A1-B988E7E7486B}" dt="2024-07-23T23:38:36.651" v="2429"/>
          <ac:spMkLst>
            <pc:docMk/>
            <pc:sldMk cId="1377196727" sldId="333"/>
            <ac:spMk id="6" creationId="{EAB3467D-9B64-3659-D148-C41FE7248AC7}"/>
          </ac:spMkLst>
        </pc:spChg>
        <pc:spChg chg="add del mod ord">
          <ac:chgData name="Kaaren Mathias" userId="b223064b-6727-4ecf-aa82-f0d775322966" providerId="ADAL" clId="{9069176D-4976-4999-A4A1-B988E7E7486B}" dt="2024-07-23T23:37:51.114" v="2420" actId="700"/>
          <ac:spMkLst>
            <pc:docMk/>
            <pc:sldMk cId="1377196727" sldId="333"/>
            <ac:spMk id="8" creationId="{B65CA3B8-9DCB-6CAB-69E9-D9F2F43F1BBC}"/>
          </ac:spMkLst>
        </pc:spChg>
        <pc:spChg chg="add del mod ord">
          <ac:chgData name="Kaaren Mathias" userId="b223064b-6727-4ecf-aa82-f0d775322966" providerId="ADAL" clId="{9069176D-4976-4999-A4A1-B988E7E7486B}" dt="2024-07-23T23:38:21.994" v="2425"/>
          <ac:spMkLst>
            <pc:docMk/>
            <pc:sldMk cId="1377196727" sldId="333"/>
            <ac:spMk id="9" creationId="{79FF73B4-1DF2-BC06-A356-A2BC6705688C}"/>
          </ac:spMkLst>
        </pc:spChg>
        <pc:spChg chg="add mod ord">
          <ac:chgData name="Kaaren Mathias" userId="b223064b-6727-4ecf-aa82-f0d775322966" providerId="ADAL" clId="{9069176D-4976-4999-A4A1-B988E7E7486B}" dt="2024-07-23T23:54:42.030" v="2527" actId="20577"/>
          <ac:spMkLst>
            <pc:docMk/>
            <pc:sldMk cId="1377196727" sldId="333"/>
            <ac:spMk id="10" creationId="{E0FDA31B-3191-19C8-A8CB-F3BEB70D0F36}"/>
          </ac:spMkLst>
        </pc:spChg>
        <pc:spChg chg="add del mod">
          <ac:chgData name="Kaaren Mathias" userId="b223064b-6727-4ecf-aa82-f0d775322966" providerId="ADAL" clId="{9069176D-4976-4999-A4A1-B988E7E7486B}" dt="2024-07-23T23:42:05.353" v="2450" actId="21"/>
          <ac:spMkLst>
            <pc:docMk/>
            <pc:sldMk cId="1377196727" sldId="333"/>
            <ac:spMk id="12" creationId="{25FA6434-9923-DFC4-58C8-2DCBAB5E58BD}"/>
          </ac:spMkLst>
        </pc:spChg>
        <pc:spChg chg="add">
          <ac:chgData name="Kaaren Mathias" userId="b223064b-6727-4ecf-aa82-f0d775322966" providerId="ADAL" clId="{9069176D-4976-4999-A4A1-B988E7E7486B}" dt="2024-07-23T23:38:29.034" v="2427" actId="26606"/>
          <ac:spMkLst>
            <pc:docMk/>
            <pc:sldMk cId="1377196727" sldId="333"/>
            <ac:spMk id="16" creationId="{F13C74B1-5B17-4795-BED0-7140497B445A}"/>
          </ac:spMkLst>
        </pc:spChg>
        <pc:spChg chg="add">
          <ac:chgData name="Kaaren Mathias" userId="b223064b-6727-4ecf-aa82-f0d775322966" providerId="ADAL" clId="{9069176D-4976-4999-A4A1-B988E7E7486B}" dt="2024-07-23T23:38:29.034" v="2427" actId="26606"/>
          <ac:spMkLst>
            <pc:docMk/>
            <pc:sldMk cId="1377196727" sldId="333"/>
            <ac:spMk id="18" creationId="{D4974D33-8DC5-464E-8C6D-BE58F0669C17}"/>
          </ac:spMkLst>
        </pc:spChg>
        <pc:picChg chg="add del mod">
          <ac:chgData name="Kaaren Mathias" userId="b223064b-6727-4ecf-aa82-f0d775322966" providerId="ADAL" clId="{9069176D-4976-4999-A4A1-B988E7E7486B}" dt="2024-07-23T23:37:40.531" v="2419" actId="478"/>
          <ac:picMkLst>
            <pc:docMk/>
            <pc:sldMk cId="1377196727" sldId="333"/>
            <ac:picMk id="4" creationId="{45358278-9A80-C9E9-FF86-B3D70F6DE8BE}"/>
          </ac:picMkLst>
        </pc:picChg>
        <pc:picChg chg="add del mod">
          <ac:chgData name="Kaaren Mathias" userId="b223064b-6727-4ecf-aa82-f0d775322966" providerId="ADAL" clId="{9069176D-4976-4999-A4A1-B988E7E7486B}" dt="2024-07-23T23:41:44.313" v="2447" actId="478"/>
          <ac:picMkLst>
            <pc:docMk/>
            <pc:sldMk cId="1377196727" sldId="333"/>
            <ac:picMk id="11" creationId="{8BE53409-08A5-321C-596E-F0CB58782FEE}"/>
          </ac:picMkLst>
        </pc:picChg>
        <pc:picChg chg="add mod">
          <ac:chgData name="Kaaren Mathias" userId="b223064b-6727-4ecf-aa82-f0d775322966" providerId="ADAL" clId="{9069176D-4976-4999-A4A1-B988E7E7486B}" dt="2024-07-23T23:42:12.181" v="2452" actId="14100"/>
          <ac:picMkLst>
            <pc:docMk/>
            <pc:sldMk cId="1377196727" sldId="333"/>
            <ac:picMk id="13" creationId="{0D57B5A5-1CD2-819D-E788-1F1FBDB8F5B0}"/>
          </ac:picMkLst>
        </pc:picChg>
        <pc:picChg chg="add mod">
          <ac:chgData name="Kaaren Mathias" userId="b223064b-6727-4ecf-aa82-f0d775322966" providerId="ADAL" clId="{9069176D-4976-4999-A4A1-B988E7E7486B}" dt="2024-07-23T23:54:56.718" v="2529" actId="1076"/>
          <ac:picMkLst>
            <pc:docMk/>
            <pc:sldMk cId="1377196727" sldId="333"/>
            <ac:picMk id="14" creationId="{2D4EA7BC-933F-13F9-8DDA-329E9E708E19}"/>
          </ac:picMkLst>
        </pc:picChg>
      </pc:sldChg>
      <pc:sldChg chg="add del">
        <pc:chgData name="Kaaren Mathias" userId="b223064b-6727-4ecf-aa82-f0d775322966" providerId="ADAL" clId="{9069176D-4976-4999-A4A1-B988E7E7486B}" dt="2024-07-23T23:30:51.103" v="2235"/>
        <pc:sldMkLst>
          <pc:docMk/>
          <pc:sldMk cId="3686940613" sldId="354"/>
        </pc:sldMkLst>
      </pc:sldChg>
      <pc:sldChg chg="modSp add del mod">
        <pc:chgData name="Kaaren Mathias" userId="b223064b-6727-4ecf-aa82-f0d775322966" providerId="ADAL" clId="{9069176D-4976-4999-A4A1-B988E7E7486B}" dt="2024-07-23T23:36:57.721" v="2339" actId="47"/>
        <pc:sldMkLst>
          <pc:docMk/>
          <pc:sldMk cId="1428568121" sldId="367"/>
        </pc:sldMkLst>
        <pc:spChg chg="mod">
          <ac:chgData name="Kaaren Mathias" userId="b223064b-6727-4ecf-aa82-f0d775322966" providerId="ADAL" clId="{9069176D-4976-4999-A4A1-B988E7E7486B}" dt="2024-07-23T23:36:55.889" v="2338" actId="6549"/>
          <ac:spMkLst>
            <pc:docMk/>
            <pc:sldMk cId="1428568121" sldId="367"/>
            <ac:spMk id="3" creationId="{8BC38673-0DA4-45BA-814C-A1C92880F5B1}"/>
          </ac:spMkLst>
        </pc:spChg>
      </pc:sldChg>
      <pc:sldChg chg="addSp delSp modSp new mod">
        <pc:chgData name="Kaaren Mathias" userId="b223064b-6727-4ecf-aa82-f0d775322966" providerId="ADAL" clId="{9069176D-4976-4999-A4A1-B988E7E7486B}" dt="2024-07-23T23:31:46.748" v="2253"/>
        <pc:sldMkLst>
          <pc:docMk/>
          <pc:sldMk cId="2218036666" sldId="368"/>
        </pc:sldMkLst>
        <pc:spChg chg="mod">
          <ac:chgData name="Kaaren Mathias" userId="b223064b-6727-4ecf-aa82-f0d775322966" providerId="ADAL" clId="{9069176D-4976-4999-A4A1-B988E7E7486B}" dt="2024-07-23T23:31:41.992" v="2252" actId="6549"/>
          <ac:spMkLst>
            <pc:docMk/>
            <pc:sldMk cId="2218036666" sldId="368"/>
            <ac:spMk id="2" creationId="{61694575-B648-9024-3692-6BF90F6C0ED8}"/>
          </ac:spMkLst>
        </pc:spChg>
        <pc:spChg chg="mod">
          <ac:chgData name="Kaaren Mathias" userId="b223064b-6727-4ecf-aa82-f0d775322966" providerId="ADAL" clId="{9069176D-4976-4999-A4A1-B988E7E7486B}" dt="2024-07-23T23:31:04.333" v="2237"/>
          <ac:spMkLst>
            <pc:docMk/>
            <pc:sldMk cId="2218036666" sldId="368"/>
            <ac:spMk id="3" creationId="{90B9683D-A61A-0646-685D-9484B0390B7A}"/>
          </ac:spMkLst>
        </pc:spChg>
        <pc:spChg chg="del">
          <ac:chgData name="Kaaren Mathias" userId="b223064b-6727-4ecf-aa82-f0d775322966" providerId="ADAL" clId="{9069176D-4976-4999-A4A1-B988E7E7486B}" dt="2024-07-23T23:31:46.748" v="2253"/>
          <ac:spMkLst>
            <pc:docMk/>
            <pc:sldMk cId="2218036666" sldId="368"/>
            <ac:spMk id="4" creationId="{09BD2FA3-FBA1-042B-A48E-9EC427AB8307}"/>
          </ac:spMkLst>
        </pc:spChg>
        <pc:picChg chg="add mod">
          <ac:chgData name="Kaaren Mathias" userId="b223064b-6727-4ecf-aa82-f0d775322966" providerId="ADAL" clId="{9069176D-4976-4999-A4A1-B988E7E7486B}" dt="2024-07-23T23:31:46.748" v="2253"/>
          <ac:picMkLst>
            <pc:docMk/>
            <pc:sldMk cId="2218036666" sldId="368"/>
            <ac:picMk id="5" creationId="{FAEF593E-F4D1-C39B-3849-249959CEE6E7}"/>
          </ac:picMkLst>
        </pc:picChg>
      </pc:sldChg>
      <pc:sldChg chg="addSp delSp modSp new del mod">
        <pc:chgData name="Kaaren Mathias" userId="b223064b-6727-4ecf-aa82-f0d775322966" providerId="ADAL" clId="{9069176D-4976-4999-A4A1-B988E7E7486B}" dt="2024-07-23T23:42:17.955" v="2453" actId="47"/>
        <pc:sldMkLst>
          <pc:docMk/>
          <pc:sldMk cId="1195091630" sldId="369"/>
        </pc:sldMkLst>
        <pc:spChg chg="mod">
          <ac:chgData name="Kaaren Mathias" userId="b223064b-6727-4ecf-aa82-f0d775322966" providerId="ADAL" clId="{9069176D-4976-4999-A4A1-B988E7E7486B}" dt="2024-07-23T23:41:37.688" v="2445" actId="20577"/>
          <ac:spMkLst>
            <pc:docMk/>
            <pc:sldMk cId="1195091630" sldId="369"/>
            <ac:spMk id="2" creationId="{61ADD33B-038A-E1C6-9A96-E9D4B9743242}"/>
          </ac:spMkLst>
        </pc:spChg>
        <pc:spChg chg="del">
          <ac:chgData name="Kaaren Mathias" userId="b223064b-6727-4ecf-aa82-f0d775322966" providerId="ADAL" clId="{9069176D-4976-4999-A4A1-B988E7E7486B}" dt="2024-07-23T23:41:29.182" v="2435" actId="22"/>
          <ac:spMkLst>
            <pc:docMk/>
            <pc:sldMk cId="1195091630" sldId="369"/>
            <ac:spMk id="3" creationId="{D728C0D4-484D-6326-8E6E-5BADF31B72AF}"/>
          </ac:spMkLst>
        </pc:spChg>
        <pc:spChg chg="add mod">
          <ac:chgData name="Kaaren Mathias" userId="b223064b-6727-4ecf-aa82-f0d775322966" providerId="ADAL" clId="{9069176D-4976-4999-A4A1-B988E7E7486B}" dt="2024-07-23T23:41:40.798" v="2446" actId="21"/>
          <ac:spMkLst>
            <pc:docMk/>
            <pc:sldMk cId="1195091630" sldId="369"/>
            <ac:spMk id="7" creationId="{8A4477D3-F361-B16D-AC86-9ABD07CC56F6}"/>
          </ac:spMkLst>
        </pc:spChg>
        <pc:picChg chg="add del mod ord">
          <ac:chgData name="Kaaren Mathias" userId="b223064b-6727-4ecf-aa82-f0d775322966" providerId="ADAL" clId="{9069176D-4976-4999-A4A1-B988E7E7486B}" dt="2024-07-23T23:41:40.798" v="2446" actId="21"/>
          <ac:picMkLst>
            <pc:docMk/>
            <pc:sldMk cId="1195091630" sldId="369"/>
            <ac:picMk id="5" creationId="{0D57B5A5-1CD2-819D-E788-1F1FBDB8F5B0}"/>
          </ac:picMkLst>
        </pc:picChg>
      </pc:sldChg>
      <pc:sldMasterChg chg="delSldLayout">
        <pc:chgData name="Kaaren Mathias" userId="b223064b-6727-4ecf-aa82-f0d775322966" providerId="ADAL" clId="{9069176D-4976-4999-A4A1-B988E7E7486B}" dt="2024-07-23T23:36:57.721" v="2339" actId="47"/>
        <pc:sldMasterMkLst>
          <pc:docMk/>
          <pc:sldMasterMk cId="4242805517" sldId="2147483648"/>
        </pc:sldMasterMkLst>
        <pc:sldLayoutChg chg="del">
          <pc:chgData name="Kaaren Mathias" userId="b223064b-6727-4ecf-aa82-f0d775322966" providerId="ADAL" clId="{9069176D-4976-4999-A4A1-B988E7E7486B}" dt="2024-07-23T23:35:29.807" v="2329" actId="47"/>
          <pc:sldLayoutMkLst>
            <pc:docMk/>
            <pc:sldMasterMk cId="4242805517" sldId="2147483648"/>
            <pc:sldLayoutMk cId="3008581006" sldId="2147483661"/>
          </pc:sldLayoutMkLst>
        </pc:sldLayoutChg>
        <pc:sldLayoutChg chg="del">
          <pc:chgData name="Kaaren Mathias" userId="b223064b-6727-4ecf-aa82-f0d775322966" providerId="ADAL" clId="{9069176D-4976-4999-A4A1-B988E7E7486B}" dt="2024-07-23T23:36:57.721" v="2339" actId="47"/>
          <pc:sldLayoutMkLst>
            <pc:docMk/>
            <pc:sldMasterMk cId="4242805517" sldId="2147483648"/>
            <pc:sldLayoutMk cId="3988441035" sldId="214748366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E3637-2357-4B3B-8554-CE1AB59BD957}"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DD372DF9-11CA-4DF7-ADE3-7C86D20BDECB}">
      <dgm:prSet/>
      <dgm:spPr/>
      <dgm:t>
        <a:bodyPr/>
        <a:lstStyle/>
        <a:p>
          <a:r>
            <a:rPr lang="en-GB" dirty="0"/>
            <a:t>Relationality</a:t>
          </a:r>
          <a:endParaRPr lang="en-US" dirty="0"/>
        </a:p>
      </dgm:t>
    </dgm:pt>
    <dgm:pt modelId="{00E1F632-AA2F-49FC-9D1D-73EA1B1F34F0}" type="parTrans" cxnId="{B7B509CF-98EC-44DD-9619-75D599B6373D}">
      <dgm:prSet/>
      <dgm:spPr/>
      <dgm:t>
        <a:bodyPr/>
        <a:lstStyle/>
        <a:p>
          <a:endParaRPr lang="en-US"/>
        </a:p>
      </dgm:t>
    </dgm:pt>
    <dgm:pt modelId="{5D84914C-67EB-4C4A-B017-E61B2CAC6A32}" type="sibTrans" cxnId="{B7B509CF-98EC-44DD-9619-75D599B6373D}">
      <dgm:prSet/>
      <dgm:spPr/>
      <dgm:t>
        <a:bodyPr/>
        <a:lstStyle/>
        <a:p>
          <a:endParaRPr lang="en-US"/>
        </a:p>
      </dgm:t>
    </dgm:pt>
    <dgm:pt modelId="{4AF3DB7A-4E1D-4F91-A6C5-BCE7B3745B04}">
      <dgm:prSet/>
      <dgm:spPr/>
      <dgm:t>
        <a:bodyPr/>
        <a:lstStyle/>
        <a:p>
          <a:r>
            <a:rPr lang="en-GB" dirty="0"/>
            <a:t>Tailored care - cultural and contextual adaptation</a:t>
          </a:r>
          <a:endParaRPr lang="en-US" dirty="0"/>
        </a:p>
      </dgm:t>
    </dgm:pt>
    <dgm:pt modelId="{6C6E0D89-B119-4787-94C3-C257B4769D7F}" type="parTrans" cxnId="{63B142D9-F9D1-4783-8528-CC0401A2ADCA}">
      <dgm:prSet/>
      <dgm:spPr/>
      <dgm:t>
        <a:bodyPr/>
        <a:lstStyle/>
        <a:p>
          <a:endParaRPr lang="en-US"/>
        </a:p>
      </dgm:t>
    </dgm:pt>
    <dgm:pt modelId="{812C5598-39E0-44F2-80F3-BE9ECEDD2C5F}" type="sibTrans" cxnId="{63B142D9-F9D1-4783-8528-CC0401A2ADCA}">
      <dgm:prSet/>
      <dgm:spPr/>
      <dgm:t>
        <a:bodyPr/>
        <a:lstStyle/>
        <a:p>
          <a:endParaRPr lang="en-US"/>
        </a:p>
      </dgm:t>
    </dgm:pt>
    <dgm:pt modelId="{FA166C1B-B99C-4508-B5ED-05EC823ED97D}">
      <dgm:prSet/>
      <dgm:spPr/>
      <dgm:t>
        <a:bodyPr/>
        <a:lstStyle/>
        <a:p>
          <a:r>
            <a:rPr lang="en-GB" dirty="0"/>
            <a:t>Engaging with social and structural determinants of mental health</a:t>
          </a:r>
          <a:endParaRPr lang="en-US" dirty="0"/>
        </a:p>
      </dgm:t>
    </dgm:pt>
    <dgm:pt modelId="{36A94F95-34E7-4B38-9CBE-6009284FACFD}" type="parTrans" cxnId="{FD4F7275-B048-4EE6-81F0-393BA85AC127}">
      <dgm:prSet/>
      <dgm:spPr/>
      <dgm:t>
        <a:bodyPr/>
        <a:lstStyle/>
        <a:p>
          <a:endParaRPr lang="en-US"/>
        </a:p>
      </dgm:t>
    </dgm:pt>
    <dgm:pt modelId="{7671A726-0963-48FD-A589-3AFDB5EAC076}" type="sibTrans" cxnId="{FD4F7275-B048-4EE6-81F0-393BA85AC127}">
      <dgm:prSet/>
      <dgm:spPr/>
      <dgm:t>
        <a:bodyPr/>
        <a:lstStyle/>
        <a:p>
          <a:endParaRPr lang="en-US"/>
        </a:p>
      </dgm:t>
    </dgm:pt>
    <dgm:pt modelId="{C130C0E8-8642-40C9-A07F-57DE87D9FC28}" type="pres">
      <dgm:prSet presAssocID="{073E3637-2357-4B3B-8554-CE1AB59BD957}" presName="vert0" presStyleCnt="0">
        <dgm:presLayoutVars>
          <dgm:dir/>
          <dgm:animOne val="branch"/>
          <dgm:animLvl val="lvl"/>
        </dgm:presLayoutVars>
      </dgm:prSet>
      <dgm:spPr/>
    </dgm:pt>
    <dgm:pt modelId="{C0C08D05-816A-45B2-9117-A2BD46FF4BAA}" type="pres">
      <dgm:prSet presAssocID="{DD372DF9-11CA-4DF7-ADE3-7C86D20BDECB}" presName="thickLine" presStyleLbl="alignNode1" presStyleIdx="0" presStyleCnt="3"/>
      <dgm:spPr/>
    </dgm:pt>
    <dgm:pt modelId="{868ABB77-F246-4DCB-9F27-9734AB7F1D9B}" type="pres">
      <dgm:prSet presAssocID="{DD372DF9-11CA-4DF7-ADE3-7C86D20BDECB}" presName="horz1" presStyleCnt="0"/>
      <dgm:spPr/>
    </dgm:pt>
    <dgm:pt modelId="{F73EB3C1-77F8-4817-806D-17D9CA2A4BC4}" type="pres">
      <dgm:prSet presAssocID="{DD372DF9-11CA-4DF7-ADE3-7C86D20BDECB}" presName="tx1" presStyleLbl="revTx" presStyleIdx="0" presStyleCnt="3"/>
      <dgm:spPr/>
    </dgm:pt>
    <dgm:pt modelId="{44D7787F-6B38-4308-BFE2-523BA0E9D0A9}" type="pres">
      <dgm:prSet presAssocID="{DD372DF9-11CA-4DF7-ADE3-7C86D20BDECB}" presName="vert1" presStyleCnt="0"/>
      <dgm:spPr/>
    </dgm:pt>
    <dgm:pt modelId="{4432F353-6A42-4AF4-8EDC-3651D602CAA4}" type="pres">
      <dgm:prSet presAssocID="{4AF3DB7A-4E1D-4F91-A6C5-BCE7B3745B04}" presName="thickLine" presStyleLbl="alignNode1" presStyleIdx="1" presStyleCnt="3"/>
      <dgm:spPr/>
    </dgm:pt>
    <dgm:pt modelId="{B9984354-A35E-4A25-98AA-B8DC52EC7A5C}" type="pres">
      <dgm:prSet presAssocID="{4AF3DB7A-4E1D-4F91-A6C5-BCE7B3745B04}" presName="horz1" presStyleCnt="0"/>
      <dgm:spPr/>
    </dgm:pt>
    <dgm:pt modelId="{2453D183-9D1D-40BB-9C7B-E4E32C62C5DC}" type="pres">
      <dgm:prSet presAssocID="{4AF3DB7A-4E1D-4F91-A6C5-BCE7B3745B04}" presName="tx1" presStyleLbl="revTx" presStyleIdx="1" presStyleCnt="3"/>
      <dgm:spPr/>
    </dgm:pt>
    <dgm:pt modelId="{87A522F3-35CD-477F-8105-6E1E4E87E554}" type="pres">
      <dgm:prSet presAssocID="{4AF3DB7A-4E1D-4F91-A6C5-BCE7B3745B04}" presName="vert1" presStyleCnt="0"/>
      <dgm:spPr/>
    </dgm:pt>
    <dgm:pt modelId="{206E6969-6B26-431A-ABA8-0BADB89C50A6}" type="pres">
      <dgm:prSet presAssocID="{FA166C1B-B99C-4508-B5ED-05EC823ED97D}" presName="thickLine" presStyleLbl="alignNode1" presStyleIdx="2" presStyleCnt="3"/>
      <dgm:spPr/>
    </dgm:pt>
    <dgm:pt modelId="{3D106D69-7674-4698-A98C-6A8F1E6609BC}" type="pres">
      <dgm:prSet presAssocID="{FA166C1B-B99C-4508-B5ED-05EC823ED97D}" presName="horz1" presStyleCnt="0"/>
      <dgm:spPr/>
    </dgm:pt>
    <dgm:pt modelId="{70F16D0C-D514-4604-A606-217AC7B1F9AF}" type="pres">
      <dgm:prSet presAssocID="{FA166C1B-B99C-4508-B5ED-05EC823ED97D}" presName="tx1" presStyleLbl="revTx" presStyleIdx="2" presStyleCnt="3"/>
      <dgm:spPr/>
    </dgm:pt>
    <dgm:pt modelId="{E6739FD2-2F6B-48AE-A2FC-90AABD1AE083}" type="pres">
      <dgm:prSet presAssocID="{FA166C1B-B99C-4508-B5ED-05EC823ED97D}" presName="vert1" presStyleCnt="0"/>
      <dgm:spPr/>
    </dgm:pt>
  </dgm:ptLst>
  <dgm:cxnLst>
    <dgm:cxn modelId="{471C7D2D-6B0F-4946-BC11-3027061538C9}" type="presOf" srcId="{FA166C1B-B99C-4508-B5ED-05EC823ED97D}" destId="{70F16D0C-D514-4604-A606-217AC7B1F9AF}" srcOrd="0" destOrd="0" presId="urn:microsoft.com/office/officeart/2008/layout/LinedList"/>
    <dgm:cxn modelId="{590A313C-E9BA-4982-B38D-578EA5F56FF9}" type="presOf" srcId="{DD372DF9-11CA-4DF7-ADE3-7C86D20BDECB}" destId="{F73EB3C1-77F8-4817-806D-17D9CA2A4BC4}" srcOrd="0" destOrd="0" presId="urn:microsoft.com/office/officeart/2008/layout/LinedList"/>
    <dgm:cxn modelId="{FE78DF70-EAA4-4CCF-B503-74C6A1313A39}" type="presOf" srcId="{073E3637-2357-4B3B-8554-CE1AB59BD957}" destId="{C130C0E8-8642-40C9-A07F-57DE87D9FC28}" srcOrd="0" destOrd="0" presId="urn:microsoft.com/office/officeart/2008/layout/LinedList"/>
    <dgm:cxn modelId="{E3E18B72-3DA1-45E4-A9D9-533AA7D1B358}" type="presOf" srcId="{4AF3DB7A-4E1D-4F91-A6C5-BCE7B3745B04}" destId="{2453D183-9D1D-40BB-9C7B-E4E32C62C5DC}" srcOrd="0" destOrd="0" presId="urn:microsoft.com/office/officeart/2008/layout/LinedList"/>
    <dgm:cxn modelId="{FD4F7275-B048-4EE6-81F0-393BA85AC127}" srcId="{073E3637-2357-4B3B-8554-CE1AB59BD957}" destId="{FA166C1B-B99C-4508-B5ED-05EC823ED97D}" srcOrd="2" destOrd="0" parTransId="{36A94F95-34E7-4B38-9CBE-6009284FACFD}" sibTransId="{7671A726-0963-48FD-A589-3AFDB5EAC076}"/>
    <dgm:cxn modelId="{B7B509CF-98EC-44DD-9619-75D599B6373D}" srcId="{073E3637-2357-4B3B-8554-CE1AB59BD957}" destId="{DD372DF9-11CA-4DF7-ADE3-7C86D20BDECB}" srcOrd="0" destOrd="0" parTransId="{00E1F632-AA2F-49FC-9D1D-73EA1B1F34F0}" sibTransId="{5D84914C-67EB-4C4A-B017-E61B2CAC6A32}"/>
    <dgm:cxn modelId="{63B142D9-F9D1-4783-8528-CC0401A2ADCA}" srcId="{073E3637-2357-4B3B-8554-CE1AB59BD957}" destId="{4AF3DB7A-4E1D-4F91-A6C5-BCE7B3745B04}" srcOrd="1" destOrd="0" parTransId="{6C6E0D89-B119-4787-94C3-C257B4769D7F}" sibTransId="{812C5598-39E0-44F2-80F3-BE9ECEDD2C5F}"/>
    <dgm:cxn modelId="{9EA12134-7043-4978-B791-8805D8A0840C}" type="presParOf" srcId="{C130C0E8-8642-40C9-A07F-57DE87D9FC28}" destId="{C0C08D05-816A-45B2-9117-A2BD46FF4BAA}" srcOrd="0" destOrd="0" presId="urn:microsoft.com/office/officeart/2008/layout/LinedList"/>
    <dgm:cxn modelId="{E7F7B5AD-28B2-4C93-94BD-A914EDC5F0CC}" type="presParOf" srcId="{C130C0E8-8642-40C9-A07F-57DE87D9FC28}" destId="{868ABB77-F246-4DCB-9F27-9734AB7F1D9B}" srcOrd="1" destOrd="0" presId="urn:microsoft.com/office/officeart/2008/layout/LinedList"/>
    <dgm:cxn modelId="{1EDEF218-8F06-40A6-BC03-255BB9A2E71A}" type="presParOf" srcId="{868ABB77-F246-4DCB-9F27-9734AB7F1D9B}" destId="{F73EB3C1-77F8-4817-806D-17D9CA2A4BC4}" srcOrd="0" destOrd="0" presId="urn:microsoft.com/office/officeart/2008/layout/LinedList"/>
    <dgm:cxn modelId="{BF5C6368-7070-417E-AC97-7909FFF48CAA}" type="presParOf" srcId="{868ABB77-F246-4DCB-9F27-9734AB7F1D9B}" destId="{44D7787F-6B38-4308-BFE2-523BA0E9D0A9}" srcOrd="1" destOrd="0" presId="urn:microsoft.com/office/officeart/2008/layout/LinedList"/>
    <dgm:cxn modelId="{CB81641E-DC7E-4FA3-87DA-E637E4348FAD}" type="presParOf" srcId="{C130C0E8-8642-40C9-A07F-57DE87D9FC28}" destId="{4432F353-6A42-4AF4-8EDC-3651D602CAA4}" srcOrd="2" destOrd="0" presId="urn:microsoft.com/office/officeart/2008/layout/LinedList"/>
    <dgm:cxn modelId="{F764FE5D-0062-4981-AD8E-98241D044D65}" type="presParOf" srcId="{C130C0E8-8642-40C9-A07F-57DE87D9FC28}" destId="{B9984354-A35E-4A25-98AA-B8DC52EC7A5C}" srcOrd="3" destOrd="0" presId="urn:microsoft.com/office/officeart/2008/layout/LinedList"/>
    <dgm:cxn modelId="{EF5F90C2-D291-4041-B377-8BA061F43CEF}" type="presParOf" srcId="{B9984354-A35E-4A25-98AA-B8DC52EC7A5C}" destId="{2453D183-9D1D-40BB-9C7B-E4E32C62C5DC}" srcOrd="0" destOrd="0" presId="urn:microsoft.com/office/officeart/2008/layout/LinedList"/>
    <dgm:cxn modelId="{8EF3CDB7-7F80-4B2D-B861-B3A30F233FBF}" type="presParOf" srcId="{B9984354-A35E-4A25-98AA-B8DC52EC7A5C}" destId="{87A522F3-35CD-477F-8105-6E1E4E87E554}" srcOrd="1" destOrd="0" presId="urn:microsoft.com/office/officeart/2008/layout/LinedList"/>
    <dgm:cxn modelId="{AF51E114-68ED-45AF-9255-891F4F999BE2}" type="presParOf" srcId="{C130C0E8-8642-40C9-A07F-57DE87D9FC28}" destId="{206E6969-6B26-431A-ABA8-0BADB89C50A6}" srcOrd="4" destOrd="0" presId="urn:microsoft.com/office/officeart/2008/layout/LinedList"/>
    <dgm:cxn modelId="{83C53145-9C43-4C64-A740-6BF3A11B0480}" type="presParOf" srcId="{C130C0E8-8642-40C9-A07F-57DE87D9FC28}" destId="{3D106D69-7674-4698-A98C-6A8F1E6609BC}" srcOrd="5" destOrd="0" presId="urn:microsoft.com/office/officeart/2008/layout/LinedList"/>
    <dgm:cxn modelId="{313D2E61-984C-4F42-A684-1DBC4EBA00C7}" type="presParOf" srcId="{3D106D69-7674-4698-A98C-6A8F1E6609BC}" destId="{70F16D0C-D514-4604-A606-217AC7B1F9AF}" srcOrd="0" destOrd="0" presId="urn:microsoft.com/office/officeart/2008/layout/LinedList"/>
    <dgm:cxn modelId="{345EBFF1-00D7-4C80-8ABC-18C89DF71D41}" type="presParOf" srcId="{3D106D69-7674-4698-A98C-6A8F1E6609BC}" destId="{E6739FD2-2F6B-48AE-A2FC-90AABD1AE08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08D05-816A-45B2-9117-A2BD46FF4BAA}">
      <dsp:nvSpPr>
        <dsp:cNvPr id="0" name=""/>
        <dsp:cNvSpPr/>
      </dsp:nvSpPr>
      <dsp:spPr>
        <a:xfrm>
          <a:off x="0" y="2124"/>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3EB3C1-77F8-4817-806D-17D9CA2A4BC4}">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dirty="0"/>
            <a:t>Relationality</a:t>
          </a:r>
          <a:endParaRPr lang="en-US" sz="4000" kern="1200" dirty="0"/>
        </a:p>
      </dsp:txBody>
      <dsp:txXfrm>
        <a:off x="0" y="2124"/>
        <a:ext cx="10515600" cy="1449029"/>
      </dsp:txXfrm>
    </dsp:sp>
    <dsp:sp modelId="{4432F353-6A42-4AF4-8EDC-3651D602CAA4}">
      <dsp:nvSpPr>
        <dsp:cNvPr id="0" name=""/>
        <dsp:cNvSpPr/>
      </dsp:nvSpPr>
      <dsp:spPr>
        <a:xfrm>
          <a:off x="0" y="1451154"/>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53D183-9D1D-40BB-9C7B-E4E32C62C5DC}">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dirty="0"/>
            <a:t>Tailored care - cultural and contextual adaptation</a:t>
          </a:r>
          <a:endParaRPr lang="en-US" sz="4000" kern="1200" dirty="0"/>
        </a:p>
      </dsp:txBody>
      <dsp:txXfrm>
        <a:off x="0" y="1451154"/>
        <a:ext cx="10515600" cy="1449029"/>
      </dsp:txXfrm>
    </dsp:sp>
    <dsp:sp modelId="{206E6969-6B26-431A-ABA8-0BADB89C50A6}">
      <dsp:nvSpPr>
        <dsp:cNvPr id="0" name=""/>
        <dsp:cNvSpPr/>
      </dsp:nvSpPr>
      <dsp:spPr>
        <a:xfrm>
          <a:off x="0" y="2900183"/>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16D0C-D514-4604-A606-217AC7B1F9AF}">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dirty="0"/>
            <a:t>Engaging with social and structural determinants of mental health</a:t>
          </a:r>
          <a:endParaRPr lang="en-US" sz="4000" kern="1200" dirty="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4870" cy="502835"/>
          </a:xfrm>
          <a:prstGeom prst="rect">
            <a:avLst/>
          </a:prstGeom>
        </p:spPr>
        <p:txBody>
          <a:bodyPr vert="horz" lIns="96634" tIns="48317" rIns="96634" bIns="48317" rtlCol="0"/>
          <a:lstStyle>
            <a:lvl1pPr algn="l">
              <a:defRPr sz="1300"/>
            </a:lvl1pPr>
          </a:lstStyle>
          <a:p>
            <a:endParaRPr lang="en-NZ"/>
          </a:p>
        </p:txBody>
      </p:sp>
      <p:sp>
        <p:nvSpPr>
          <p:cNvPr id="3" name="Date Placeholder 2"/>
          <p:cNvSpPr>
            <a:spLocks noGrp="1"/>
          </p:cNvSpPr>
          <p:nvPr>
            <p:ph type="dt" idx="1"/>
          </p:nvPr>
        </p:nvSpPr>
        <p:spPr>
          <a:xfrm>
            <a:off x="3901698" y="1"/>
            <a:ext cx="2984870" cy="502835"/>
          </a:xfrm>
          <a:prstGeom prst="rect">
            <a:avLst/>
          </a:prstGeom>
        </p:spPr>
        <p:txBody>
          <a:bodyPr vert="horz" lIns="96634" tIns="48317" rIns="96634" bIns="48317" rtlCol="0"/>
          <a:lstStyle>
            <a:lvl1pPr algn="r">
              <a:defRPr sz="1300"/>
            </a:lvl1pPr>
          </a:lstStyle>
          <a:p>
            <a:fld id="{86D0661B-D04B-4366-B14B-3F2FAA998CB3}" type="datetimeFigureOut">
              <a:rPr lang="en-NZ" smtClean="0"/>
              <a:t>23/07/2024</a:t>
            </a:fld>
            <a:endParaRPr lang="en-NZ"/>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34" tIns="48317" rIns="96634" bIns="48317" rtlCol="0" anchor="ctr"/>
          <a:lstStyle/>
          <a:p>
            <a:endParaRPr lang="en-NZ"/>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34" tIns="48317" rIns="96634" bIns="483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519055"/>
            <a:ext cx="2984870" cy="502834"/>
          </a:xfrm>
          <a:prstGeom prst="rect">
            <a:avLst/>
          </a:prstGeom>
        </p:spPr>
        <p:txBody>
          <a:bodyPr vert="horz" lIns="96634" tIns="48317" rIns="96634" bIns="48317" rtlCol="0" anchor="b"/>
          <a:lstStyle>
            <a:lvl1pPr algn="l">
              <a:defRPr sz="1300"/>
            </a:lvl1pPr>
          </a:lstStyle>
          <a:p>
            <a:endParaRPr lang="en-NZ"/>
          </a:p>
        </p:txBody>
      </p:sp>
      <p:sp>
        <p:nvSpPr>
          <p:cNvPr id="7" name="Slide Number Placeholder 6"/>
          <p:cNvSpPr>
            <a:spLocks noGrp="1"/>
          </p:cNvSpPr>
          <p:nvPr>
            <p:ph type="sldNum" sz="quarter" idx="5"/>
          </p:nvPr>
        </p:nvSpPr>
        <p:spPr>
          <a:xfrm>
            <a:off x="3901698" y="9519055"/>
            <a:ext cx="2984870" cy="502834"/>
          </a:xfrm>
          <a:prstGeom prst="rect">
            <a:avLst/>
          </a:prstGeom>
        </p:spPr>
        <p:txBody>
          <a:bodyPr vert="horz" lIns="96634" tIns="48317" rIns="96634" bIns="48317" rtlCol="0" anchor="b"/>
          <a:lstStyle>
            <a:lvl1pPr algn="r">
              <a:defRPr sz="1300"/>
            </a:lvl1pPr>
          </a:lstStyle>
          <a:p>
            <a:fld id="{AE4F8E78-1E81-4126-80CF-B7AAB1193F45}" type="slidenum">
              <a:rPr lang="en-NZ" smtClean="0"/>
              <a:t>‹#›</a:t>
            </a:fld>
            <a:endParaRPr lang="en-NZ"/>
          </a:p>
        </p:txBody>
      </p:sp>
    </p:spTree>
    <p:extLst>
      <p:ext uri="{BB962C8B-B14F-4D97-AF65-F5344CB8AC3E}">
        <p14:creationId xmlns:p14="http://schemas.microsoft.com/office/powerpoint/2010/main" val="2055817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urans.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dirty="0"/>
          </a:p>
          <a:p>
            <a:endParaRPr lang="en-GB" sz="1500" dirty="0"/>
          </a:p>
        </p:txBody>
      </p:sp>
      <p:sp>
        <p:nvSpPr>
          <p:cNvPr id="4" name="Slide Number Placeholder 3"/>
          <p:cNvSpPr>
            <a:spLocks noGrp="1"/>
          </p:cNvSpPr>
          <p:nvPr>
            <p:ph type="sldNum" sz="quarter" idx="5"/>
          </p:nvPr>
        </p:nvSpPr>
        <p:spPr/>
        <p:txBody>
          <a:bodyPr/>
          <a:lstStyle/>
          <a:p>
            <a:fld id="{AE4F8E78-1E81-4126-80CF-B7AAB1193F45}" type="slidenum">
              <a:rPr lang="en-NZ" smtClean="0"/>
              <a:t>1</a:t>
            </a:fld>
            <a:endParaRPr lang="en-NZ"/>
          </a:p>
        </p:txBody>
      </p:sp>
    </p:spTree>
    <p:extLst>
      <p:ext uri="{BB962C8B-B14F-4D97-AF65-F5344CB8AC3E}">
        <p14:creationId xmlns:p14="http://schemas.microsoft.com/office/powerpoint/2010/main" val="369749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t>Relationality and outcomes</a:t>
            </a:r>
          </a:p>
          <a:p>
            <a:pPr>
              <a:lnSpc>
                <a:spcPct val="107000"/>
              </a:lnSpc>
              <a:spcAft>
                <a:spcPts val="845"/>
              </a:spcAft>
            </a:pPr>
            <a:r>
              <a:rPr lang="en-NZ" sz="1700" dirty="0">
                <a:latin typeface="Arial" panose="020B0604020202020204" pitchFamily="34" charset="0"/>
                <a:ea typeface="Calibri" panose="020F0502020204030204" pitchFamily="34" charset="0"/>
                <a:cs typeface="Mangal" panose="02040503050203030202" pitchFamily="18" charset="0"/>
              </a:rPr>
              <a:t>The strong relationships between CHWs and PPSD emerged from this study as a </a:t>
            </a:r>
            <a:r>
              <a:rPr lang="en-NZ" sz="1700" dirty="0">
                <a:latin typeface="Arial" panose="020B0604020202020204" pitchFamily="34" charset="0"/>
                <a:ea typeface="Arial" panose="020B0604020202020204" pitchFamily="34" charset="0"/>
                <a:cs typeface="Mangal" panose="02040503050203030202" pitchFamily="18" charset="0"/>
              </a:rPr>
              <a:t>key mechanism supporting outcomes. Positive relationships have been identified as core to mental health recovery. Recently theorised approaches to relational care in health services suggest that relationships can have causal effects when enabled by the following conditions: firstly, each person has a personal and social identity known to the other. The fact that CHWs are well known and live in or near to the communities they work mean that they are known and can use their personal experiences to facilitate the relationship (</a:t>
            </a:r>
            <a:r>
              <a:rPr lang="en-NZ" sz="1700" dirty="0" err="1">
                <a:latin typeface="Arial" panose="020B0604020202020204" pitchFamily="34" charset="0"/>
                <a:ea typeface="Arial" panose="020B0604020202020204" pitchFamily="34" charset="0"/>
                <a:cs typeface="Mangal" panose="02040503050203030202" pitchFamily="18" charset="0"/>
              </a:rPr>
              <a:t>Leamy</a:t>
            </a:r>
            <a:r>
              <a:rPr lang="en-NZ" sz="1700" dirty="0">
                <a:latin typeface="Arial" panose="020B0604020202020204" pitchFamily="34" charset="0"/>
                <a:ea typeface="Arial" panose="020B0604020202020204" pitchFamily="34" charset="0"/>
                <a:cs typeface="Mangal" panose="02040503050203030202" pitchFamily="18" charset="0"/>
              </a:rPr>
              <a:t> et al, 2011</a:t>
            </a:r>
            <a:r>
              <a:rPr lang="en-NZ" sz="1700" dirty="0">
                <a:latin typeface="Calibri" panose="020F0502020204030204" pitchFamily="34" charset="0"/>
                <a:ea typeface="Calibri" panose="020F0502020204030204" pitchFamily="34" charset="0"/>
                <a:cs typeface="Mangal" panose="02040503050203030202" pitchFamily="18" charset="0"/>
              </a:rPr>
              <a:t> </a:t>
            </a:r>
            <a:r>
              <a:rPr lang="en-NZ" sz="1700" dirty="0">
                <a:latin typeface="Arial" panose="020B0604020202020204" pitchFamily="34" charset="0"/>
                <a:ea typeface="Arial" panose="020B0604020202020204" pitchFamily="34" charset="0"/>
                <a:cs typeface="Mangal" panose="02040503050203030202" pitchFamily="18" charset="0"/>
              </a:rPr>
              <a:t>). Chase (2023) drawing on ethnographic research in Nepal explores what happens in the context of task-shifting when the boundaries between CHWs and community members are fluid</a:t>
            </a:r>
            <a:r>
              <a:rPr lang="en-NZ" sz="1700" dirty="0">
                <a:latin typeface="Calibri" panose="020F0502020204030204" pitchFamily="34" charset="0"/>
                <a:ea typeface="Calibri" panose="020F0502020204030204" pitchFamily="34" charset="0"/>
                <a:cs typeface="Mangal" panose="02040503050203030202" pitchFamily="18" charset="0"/>
              </a:rPr>
              <a:t> </a:t>
            </a:r>
            <a:r>
              <a:rPr lang="en-NZ" sz="1700" dirty="0">
                <a:latin typeface="Arial" panose="020B0604020202020204" pitchFamily="34" charset="0"/>
                <a:ea typeface="Arial" panose="020B0604020202020204" pitchFamily="34" charset="0"/>
                <a:cs typeface="Mangal" panose="02040503050203030202" pitchFamily="18" charset="0"/>
              </a:rPr>
              <a:t>. </a:t>
            </a:r>
            <a:endParaRPr lang="en-GB" sz="1700"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45"/>
              </a:spcAft>
            </a:pPr>
            <a:r>
              <a:rPr lang="en-NZ" sz="1700" dirty="0">
                <a:latin typeface="Arial" panose="020B0604020202020204" pitchFamily="34" charset="0"/>
                <a:ea typeface="Arial" panose="020B0604020202020204" pitchFamily="34" charset="0"/>
                <a:cs typeface="Mangal" panose="02040503050203030202" pitchFamily="18" charset="0"/>
              </a:rPr>
              <a:t>Secondly, relational care is primarily characterised by caring rather than a focus on activity or performance (outputs and outcomes). This was evident in this study, for example, when the CHW describes Sanjay feeling affirmed due to the relationship rather than perceiving the relationship as transactional or conditional on performance. </a:t>
            </a:r>
            <a:r>
              <a:rPr lang="en-NZ" sz="1700" dirty="0">
                <a:latin typeface="Calibri" panose="020F0502020204030204" pitchFamily="34" charset="0"/>
                <a:ea typeface="Calibri" panose="020F0502020204030204" pitchFamily="34" charset="0"/>
                <a:cs typeface="Mangal" panose="02040503050203030202" pitchFamily="18" charset="0"/>
              </a:rPr>
              <a:t> </a:t>
            </a:r>
            <a:r>
              <a:rPr lang="en-NZ" sz="1700" dirty="0">
                <a:latin typeface="Arial" panose="020B0604020202020204" pitchFamily="34" charset="0"/>
                <a:ea typeface="Arial" panose="020B0604020202020204" pitchFamily="34" charset="0"/>
                <a:cs typeface="Mangal" panose="02040503050203030202" pitchFamily="18" charset="0"/>
              </a:rPr>
              <a:t>Thirdly, CHWs described how trust grew with growing duration of the relationship, as described in the example with Sanjay, the village leader with alcohol use problems.</a:t>
            </a:r>
            <a:endParaRPr lang="en-GB" sz="1700" dirty="0">
              <a:latin typeface="Calibri" panose="020F0502020204030204" pitchFamily="34" charset="0"/>
              <a:ea typeface="Calibri" panose="020F0502020204030204" pitchFamily="34" charset="0"/>
              <a:cs typeface="Mangal" panose="02040503050203030202" pitchFamily="18" charset="0"/>
            </a:endParaRPr>
          </a:p>
          <a:p>
            <a:pPr>
              <a:spcAft>
                <a:spcPts val="845"/>
              </a:spcAft>
            </a:pPr>
            <a:r>
              <a:rPr lang="en-NZ" sz="1700" dirty="0">
                <a:latin typeface="Calibri" panose="020F0502020204030204" pitchFamily="34" charset="0"/>
                <a:ea typeface="Calibri" panose="020F0502020204030204" pitchFamily="34" charset="0"/>
                <a:cs typeface="Mangal" panose="02040503050203030202" pitchFamily="18" charset="0"/>
              </a:rPr>
              <a:t> Bring in Chase's points about the problems of relationality.</a:t>
            </a:r>
            <a:endParaRPr lang="en-GB" sz="1700" dirty="0">
              <a:latin typeface="Calibri" panose="020F0502020204030204" pitchFamily="34" charset="0"/>
              <a:ea typeface="Calibri" panose="020F0502020204030204" pitchFamily="34" charset="0"/>
              <a:cs typeface="Mangal" panose="02040503050203030202" pitchFamily="18" charset="0"/>
            </a:endParaRPr>
          </a:p>
          <a:p>
            <a:pPr>
              <a:spcAft>
                <a:spcPts val="845"/>
              </a:spcAft>
            </a:pPr>
            <a:r>
              <a:rPr lang="en-NZ" sz="1700" dirty="0">
                <a:latin typeface="Calibri" panose="020F0502020204030204" pitchFamily="34" charset="0"/>
                <a:ea typeface="Calibri" panose="020F0502020204030204" pitchFamily="34" charset="0"/>
                <a:cs typeface="Mangal" panose="02040503050203030202" pitchFamily="18" charset="0"/>
              </a:rPr>
              <a:t> See Chase's point about informal and professionalized approaches - and how later might lead to better outcomes for most marginalized</a:t>
            </a:r>
            <a:endParaRPr lang="en-GB" sz="1700" dirty="0">
              <a:latin typeface="Calibri" panose="020F0502020204030204" pitchFamily="34" charset="0"/>
              <a:ea typeface="Calibri" panose="020F0502020204030204" pitchFamily="34" charset="0"/>
              <a:cs typeface="Mangal" panose="02040503050203030202" pitchFamily="18" charset="0"/>
            </a:endParaRPr>
          </a:p>
          <a:p>
            <a:pPr>
              <a:spcAft>
                <a:spcPts val="845"/>
              </a:spcAft>
            </a:pPr>
            <a:r>
              <a:rPr lang="en-NZ" sz="1700" dirty="0">
                <a:latin typeface="Calibri" panose="020F0502020204030204" pitchFamily="34" charset="0"/>
                <a:ea typeface="Calibri" panose="020F0502020204030204" pitchFamily="34" charset="0"/>
                <a:cs typeface="Mangal" panose="02040503050203030202" pitchFamily="18" charset="0"/>
              </a:rPr>
              <a:t> Can link to the point made in Kottai about coercion.</a:t>
            </a:r>
            <a:endParaRPr lang="en-GB" sz="1700" dirty="0">
              <a:latin typeface="Calibri" panose="020F0502020204030204" pitchFamily="34" charset="0"/>
              <a:ea typeface="Calibri" panose="020F0502020204030204" pitchFamily="34" charset="0"/>
              <a:cs typeface="Mangal" panose="02040503050203030202" pitchFamily="18" charset="0"/>
            </a:endParaRPr>
          </a:p>
          <a:p>
            <a:endParaRPr lang="en-GB" sz="1700" dirty="0"/>
          </a:p>
          <a:p>
            <a:endParaRPr lang="en-GB" sz="1700" dirty="0"/>
          </a:p>
          <a:p>
            <a:pPr defTabSz="966338"/>
            <a:r>
              <a:rPr lang="en-GB" sz="1700" dirty="0"/>
              <a:t>Tailored care and cultural and contextual adaptation</a:t>
            </a:r>
          </a:p>
          <a:p>
            <a:pPr defTabSz="966338"/>
            <a:endParaRPr lang="en-GB" sz="1700" dirty="0"/>
          </a:p>
          <a:p>
            <a:pPr defTabSz="966338"/>
            <a:r>
              <a:rPr lang="en-NZ" sz="1700" dirty="0">
                <a:latin typeface="Arial" panose="020B0604020202020204" pitchFamily="34" charset="0"/>
                <a:ea typeface="Calibri" panose="020F0502020204030204" pitchFamily="34" charset="0"/>
                <a:cs typeface="Mangal" panose="02040503050203030202" pitchFamily="18" charset="0"/>
              </a:rPr>
              <a:t>This study illustrates examples of ways that CHWs offer care explicitly tailored to local contexts. Evidence-based practices developed in one place are often not appropriate, feasible or effective in a different context (Kirmayer and Pedersen 2014). A large number of recent publications have identified the importance of a socially and culturally informed approach to community mental health that engages with the local context to develop endogenous solutions (Bemme and D’Souza 2014; Kirmayer and Pedersen, 2014). Chase (2021) discusses this in relation to lay psychosocial counsellors in Nepal. She illustrates how these workers creatively  and flexibly use the concept of ‘psychosocial’  in their practice. For example, she discusses how CHWs developed symptom lists and descriptions that were flexibly tailored to social contexts and individual histories. This was in contrast to publicly available materials describing complaints that psychosocial counsellors could address. </a:t>
            </a:r>
          </a:p>
          <a:p>
            <a:pPr defTabSz="966338"/>
            <a:endParaRPr lang="en-NZ" sz="1700" dirty="0">
              <a:latin typeface="Arial" panose="020B0604020202020204" pitchFamily="34" charset="0"/>
              <a:ea typeface="Calibri" panose="020F0502020204030204" pitchFamily="34" charset="0"/>
              <a:cs typeface="Mangal" panose="02040503050203030202" pitchFamily="18" charset="0"/>
            </a:endParaRPr>
          </a:p>
          <a:p>
            <a:pPr>
              <a:lnSpc>
                <a:spcPct val="107000"/>
              </a:lnSpc>
              <a:spcAft>
                <a:spcPts val="845"/>
              </a:spcAft>
            </a:pPr>
            <a:r>
              <a:rPr lang="en-NZ" sz="1700" i="1" dirty="0">
                <a:latin typeface="Arial" panose="020B0604020202020204" pitchFamily="34" charset="0"/>
                <a:ea typeface="Calibri" panose="020F0502020204030204" pitchFamily="34" charset="0"/>
                <a:cs typeface="Mangal" panose="02040503050203030202" pitchFamily="18" charset="0"/>
              </a:rPr>
              <a:t>Engaging with social and structural determinants of mental health</a:t>
            </a:r>
          </a:p>
          <a:p>
            <a:pPr>
              <a:lnSpc>
                <a:spcPct val="107000"/>
              </a:lnSpc>
              <a:spcAft>
                <a:spcPts val="845"/>
              </a:spcAft>
            </a:pPr>
            <a:endParaRPr lang="en-GB" sz="1700"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45"/>
              </a:spcAft>
            </a:pPr>
            <a:r>
              <a:rPr lang="en-NZ" sz="1700" dirty="0">
                <a:latin typeface="Arial" panose="020B0604020202020204" pitchFamily="34" charset="0"/>
                <a:ea typeface="Calibri" panose="020F0502020204030204" pitchFamily="34" charset="0"/>
                <a:cs typeface="Mangal" panose="02040503050203030202" pitchFamily="18" charset="0"/>
              </a:rPr>
              <a:t>CHWs in this study described a way they supported PPSD was to support families and communities to act on structural health determinants such as access to clean drinking water and sanitation, building on their in-depth knowledge of the context as well as skills in accessing government entitlements. A recent scoping review (Ahmed et al., 2021) examined how CHWs can increase equitable health outcomes in LMIC,  through advocacy for social and structural transformation. This study also found that CHW in particular gave additional time and resources to families who were most disadvantaged, recognising that they had fewer resources and supports. This approach was identified as a further key pro-equity strategy identified as CHWs focusing their efforts and attention on the families most disadvantaged, suggesting that   that CHWs were more successful in increasing equity in service delivery than in health outcomes, a feature that we did not examine in this study.</a:t>
            </a:r>
            <a:endParaRPr lang="en-GB" sz="1700"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45"/>
              </a:spcAft>
            </a:pPr>
            <a:endParaRPr lang="en-NZ" sz="1700" dirty="0">
              <a:latin typeface="Arial" panose="020B0604020202020204" pitchFamily="34" charset="0"/>
              <a:ea typeface="Arial" panose="020B0604020202020204" pitchFamily="34" charset="0"/>
              <a:cs typeface="Mangal" panose="02040503050203030202" pitchFamily="18" charset="0"/>
            </a:endParaRPr>
          </a:p>
          <a:p>
            <a:pPr>
              <a:lnSpc>
                <a:spcPct val="107000"/>
              </a:lnSpc>
              <a:spcAft>
                <a:spcPts val="845"/>
              </a:spcAft>
            </a:pPr>
            <a:r>
              <a:rPr lang="en-NZ" sz="1700" dirty="0">
                <a:latin typeface="Arial" panose="020B0604020202020204" pitchFamily="34" charset="0"/>
                <a:ea typeface="Arial" panose="020B0604020202020204" pitchFamily="34" charset="0"/>
                <a:cs typeface="Mangal" panose="02040503050203030202" pitchFamily="18" charset="0"/>
              </a:rPr>
              <a:t>One of the counter-arguments to the approaches that engage with the ‘social’ outlined above is that these bespoke approaches do not entirely materialize just from the CHWs and their interactions. They are likely to be linked to the ‘altruistic personalities’ described in Allen et al (1983) among individual CHWs who may be more likely to be compassionate, pro-social and socially connected than other community members. The values, shaped through the training and ethos of the host organisation are also likely to inform what CHWs do and how they do it (</a:t>
            </a:r>
            <a:r>
              <a:rPr lang="en-NZ" sz="1700" dirty="0" err="1">
                <a:latin typeface="Arial" panose="020B0604020202020204" pitchFamily="34" charset="0"/>
                <a:ea typeface="Arial" panose="020B0604020202020204" pitchFamily="34" charset="0"/>
                <a:cs typeface="Mangal" panose="02040503050203030202" pitchFamily="18" charset="0"/>
              </a:rPr>
              <a:t>Kok</a:t>
            </a:r>
            <a:r>
              <a:rPr lang="en-NZ" sz="1700" dirty="0">
                <a:latin typeface="Arial" panose="020B0604020202020204" pitchFamily="34" charset="0"/>
                <a:ea typeface="Arial" panose="020B0604020202020204" pitchFamily="34" charset="0"/>
                <a:cs typeface="Mangal" panose="02040503050203030202" pitchFamily="18" charset="0"/>
              </a:rPr>
              <a:t> et al 2015). There is additionally, something that happens in the interactions with PPSD that might be adaptive or bespoke. One potential way of looking at this is to conceptualize the approaches in terms of ‘thickness’ of interactions, and a layering process that takes place with different elements playing roles in a bricolage way. Additional methods which include ethnography are likely to be required to untangle and understand in-depth how CHWs develop contextualised micro-adaptations that support improved mental health outcomes among PPSD</a:t>
            </a:r>
          </a:p>
          <a:p>
            <a:pPr>
              <a:lnSpc>
                <a:spcPct val="107000"/>
              </a:lnSpc>
              <a:spcAft>
                <a:spcPts val="845"/>
              </a:spcAft>
            </a:pPr>
            <a:endParaRPr lang="en-GB" sz="1700"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45"/>
              </a:spcAft>
            </a:pPr>
            <a:r>
              <a:rPr lang="en-NZ" sz="1700" dirty="0">
                <a:latin typeface="Arial" panose="020B0604020202020204" pitchFamily="34" charset="0"/>
                <a:ea typeface="Arial" panose="020B0604020202020204" pitchFamily="34" charset="0"/>
                <a:cs typeface="Mangal" panose="02040503050203030202" pitchFamily="18" charset="0"/>
              </a:rPr>
              <a:t>The micro-innovations shown by CHWs in this study are non-linear and thus dependent on elements we have identified above including local knowledge, time; and relationships. A recent review showed that additional to health system and economic factors, the key community-level factors that influenced CHW performance and operations included socio-cultural factors such as gender norms and values, perceived safety and security as well as the education and knowledge level of the target group (</a:t>
            </a:r>
            <a:r>
              <a:rPr lang="en-NZ" sz="1700" dirty="0" err="1">
                <a:latin typeface="Arial" panose="020B0604020202020204" pitchFamily="34" charset="0"/>
                <a:ea typeface="Arial" panose="020B0604020202020204" pitchFamily="34" charset="0"/>
                <a:cs typeface="Mangal" panose="02040503050203030202" pitchFamily="18" charset="0"/>
              </a:rPr>
              <a:t>Kok</a:t>
            </a:r>
            <a:r>
              <a:rPr lang="en-NZ" sz="1700" dirty="0">
                <a:latin typeface="Arial" panose="020B0604020202020204" pitchFamily="34" charset="0"/>
                <a:ea typeface="Arial" panose="020B0604020202020204" pitchFamily="34" charset="0"/>
                <a:cs typeface="Mangal" panose="02040503050203030202" pitchFamily="18" charset="0"/>
              </a:rPr>
              <a:t> et al 2015). In considering which of these elements could be scaled, and how in thinking about social interventions, further attentive qualitative research is needed to examine in greater depth the particular interventions or particular ways of being employed by community health workers. </a:t>
            </a:r>
            <a:endParaRPr lang="en-GB" sz="1700"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45"/>
              </a:spcAft>
            </a:pPr>
            <a:r>
              <a:rPr lang="en-NZ" sz="1700" dirty="0">
                <a:latin typeface="Arial" panose="020B0604020202020204" pitchFamily="34" charset="0"/>
                <a:ea typeface="Arial" panose="020B0604020202020204" pitchFamily="34" charset="0"/>
                <a:cs typeface="Mangal" panose="02040503050203030202" pitchFamily="18" charset="0"/>
              </a:rPr>
              <a:t> </a:t>
            </a:r>
            <a:endParaRPr lang="en-GB" sz="1700" dirty="0">
              <a:latin typeface="Calibri" panose="020F0502020204030204" pitchFamily="34" charset="0"/>
              <a:ea typeface="Calibri" panose="020F0502020204030204" pitchFamily="34" charset="0"/>
              <a:cs typeface="Mangal" panose="02040503050203030202" pitchFamily="18" charset="0"/>
            </a:endParaRPr>
          </a:p>
          <a:p>
            <a:pPr defTabSz="966338"/>
            <a:endParaRPr lang="en-GB" sz="1700" dirty="0">
              <a:latin typeface="Calibri" panose="020F0502020204030204" pitchFamily="34" charset="0"/>
              <a:ea typeface="Calibri" panose="020F0502020204030204" pitchFamily="34" charset="0"/>
              <a:cs typeface="Mangal" panose="02040503050203030202" pitchFamily="18" charset="0"/>
            </a:endParaRPr>
          </a:p>
          <a:p>
            <a:pPr defTabSz="966338"/>
            <a:endParaRPr lang="en-GB" sz="1700" dirty="0"/>
          </a:p>
          <a:p>
            <a:endParaRPr lang="en-GB" sz="1700" dirty="0"/>
          </a:p>
        </p:txBody>
      </p:sp>
      <p:sp>
        <p:nvSpPr>
          <p:cNvPr id="4" name="Slide Number Placeholder 3"/>
          <p:cNvSpPr>
            <a:spLocks noGrp="1"/>
          </p:cNvSpPr>
          <p:nvPr>
            <p:ph type="sldNum" sz="quarter" idx="5"/>
          </p:nvPr>
        </p:nvSpPr>
        <p:spPr/>
        <p:txBody>
          <a:bodyPr/>
          <a:lstStyle/>
          <a:p>
            <a:fld id="{AE4F8E78-1E81-4126-80CF-B7AAB1193F45}" type="slidenum">
              <a:rPr lang="en-NZ" smtClean="0"/>
              <a:t>14</a:t>
            </a:fld>
            <a:endParaRPr lang="en-NZ"/>
          </a:p>
        </p:txBody>
      </p:sp>
    </p:spTree>
    <p:extLst>
      <p:ext uri="{BB962C8B-B14F-4D97-AF65-F5344CB8AC3E}">
        <p14:creationId xmlns:p14="http://schemas.microsoft.com/office/powerpoint/2010/main" val="346631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E4F8E78-1E81-4126-80CF-B7AAB1193F45}" type="slidenum">
              <a:rPr lang="en-NZ" smtClean="0"/>
              <a:t>15</a:t>
            </a:fld>
            <a:endParaRPr lang="en-NZ"/>
          </a:p>
        </p:txBody>
      </p:sp>
    </p:spTree>
    <p:extLst>
      <p:ext uri="{BB962C8B-B14F-4D97-AF65-F5344CB8AC3E}">
        <p14:creationId xmlns:p14="http://schemas.microsoft.com/office/powerpoint/2010/main" val="322099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sz="1700" dirty="0"/>
          </a:p>
          <a:p>
            <a:endParaRPr lang="en-GB" sz="1700" dirty="0"/>
          </a:p>
          <a:p>
            <a:pPr>
              <a:lnSpc>
                <a:spcPct val="107000"/>
              </a:lnSpc>
              <a:spcAft>
                <a:spcPts val="845"/>
              </a:spcAft>
            </a:pPr>
            <a:r>
              <a:rPr lang="en-NZ" sz="1700" dirty="0">
                <a:latin typeface="Arial" panose="020B0604020202020204" pitchFamily="34" charset="0"/>
                <a:ea typeface="Calibri" panose="020F0502020204030204" pitchFamily="34" charset="0"/>
                <a:cs typeface="Mangal" panose="02040503050203030202" pitchFamily="18" charset="0"/>
              </a:rPr>
              <a:t>The launch of the global mental health movement in a Lancet series in 2007, identified task-shifting as a key role of CHWs to address the shortage of professional human resources. </a:t>
            </a:r>
            <a:r>
              <a:rPr lang="en-GB" sz="1700" dirty="0">
                <a:latin typeface="Arial" panose="020B0604020202020204" pitchFamily="34" charset="0"/>
                <a:ea typeface="Calibri" panose="020F0502020204030204" pitchFamily="34" charset="0"/>
                <a:cs typeface="Mangal" panose="02040503050203030202" pitchFamily="18" charset="0"/>
              </a:rPr>
              <a:t>Several studies have demonstrated the importance of community-based workers to promote mental health in communities (Chatterjee et al., 2014; Chatterjee, Patel, Chatterjee, &amp; Weiss, 2003; Chatterjee, Pillai, Jain, Cohen, &amp; Patel, 2009; Patel, Weiss, Chowdhury, Naik, &amp; </a:t>
            </a:r>
            <a:r>
              <a:rPr lang="en-GB" sz="1700" dirty="0" err="1">
                <a:latin typeface="Arial" panose="020B0604020202020204" pitchFamily="34" charset="0"/>
                <a:ea typeface="Calibri" panose="020F0502020204030204" pitchFamily="34" charset="0"/>
                <a:cs typeface="Mangal" panose="02040503050203030202" pitchFamily="18" charset="0"/>
              </a:rPr>
              <a:t>Pednekar</a:t>
            </a:r>
            <a:r>
              <a:rPr lang="en-GB" sz="1700" dirty="0">
                <a:latin typeface="Arial" panose="020B0604020202020204" pitchFamily="34" charset="0"/>
                <a:ea typeface="Calibri" panose="020F0502020204030204" pitchFamily="34" charset="0"/>
                <a:cs typeface="Mangal" panose="02040503050203030202" pitchFamily="18" charset="0"/>
              </a:rPr>
              <a:t>, 2010) and particularly, in delivering psychosocial interventions, for example, </a:t>
            </a:r>
            <a:r>
              <a:rPr lang="en-NZ" sz="1700" dirty="0">
                <a:latin typeface="Arial" panose="020B0604020202020204" pitchFamily="34" charset="0"/>
                <a:ea typeface="Calibri" panose="020F0502020204030204" pitchFamily="34" charset="0"/>
                <a:cs typeface="Mangal" panose="02040503050203030202" pitchFamily="18" charset="0"/>
              </a:rPr>
              <a:t>in the Friendship Bench intervention where CHWs delivering a structured and locally accessible psychosocial intervention (Abas et al. 2016).</a:t>
            </a:r>
          </a:p>
          <a:p>
            <a:pPr>
              <a:lnSpc>
                <a:spcPct val="107000"/>
              </a:lnSpc>
              <a:spcAft>
                <a:spcPts val="845"/>
              </a:spcAft>
            </a:pPr>
            <a:endParaRPr lang="en-GB" sz="1700"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45"/>
              </a:spcAft>
            </a:pPr>
            <a:r>
              <a:rPr lang="en-GB" sz="1700" dirty="0">
                <a:latin typeface="Arial" panose="020B0604020202020204" pitchFamily="34" charset="0"/>
                <a:ea typeface="Calibri" panose="020F0502020204030204" pitchFamily="34" charset="0"/>
                <a:cs typeface="Mangal" panose="02040503050203030202" pitchFamily="18" charset="0"/>
              </a:rPr>
              <a:t>Yet while CHWs have been assigned responsibilities to enable mental health ‘task-shifting’ in multiple low- and middle-income countries, there are multiple challenges linked to this policy solution (Agyapong et al., 2015). These include mental health care responsibilities being added on to a long list of other health system responsibilities, a lack of supervision and training, poor remuneration, and </a:t>
            </a:r>
            <a:r>
              <a:rPr lang="en-NZ" sz="1700" dirty="0">
                <a:latin typeface="Arial" panose="020B0604020202020204" pitchFamily="34" charset="0"/>
                <a:ea typeface="Calibri" panose="020F0502020204030204" pitchFamily="34" charset="0"/>
                <a:cs typeface="Mangal" panose="02040503050203030202" pitchFamily="18" charset="0"/>
              </a:rPr>
              <a:t>the ongoing asymmetries of gender relations linked to CHWs being almost exclusively female in predominantly patriarchal settings (Agyapong et al. 2015; </a:t>
            </a:r>
            <a:r>
              <a:rPr lang="en-NZ" sz="1700" dirty="0" err="1">
                <a:latin typeface="Arial" panose="020B0604020202020204" pitchFamily="34" charset="0"/>
                <a:ea typeface="Calibri" panose="020F0502020204030204" pitchFamily="34" charset="0"/>
                <a:cs typeface="Mangal" panose="02040503050203030202" pitchFamily="18" charset="0"/>
              </a:rPr>
              <a:t>Mutamba</a:t>
            </a:r>
            <a:r>
              <a:rPr lang="en-NZ" sz="1700" dirty="0">
                <a:latin typeface="Arial" panose="020B0604020202020204" pitchFamily="34" charset="0"/>
                <a:ea typeface="Calibri" panose="020F0502020204030204" pitchFamily="34" charset="0"/>
                <a:cs typeface="Mangal" panose="02040503050203030202" pitchFamily="18" charset="0"/>
              </a:rPr>
              <a:t> et al., 2013).</a:t>
            </a:r>
          </a:p>
          <a:p>
            <a:pPr>
              <a:lnSpc>
                <a:spcPct val="107000"/>
              </a:lnSpc>
              <a:spcAft>
                <a:spcPts val="845"/>
              </a:spcAft>
            </a:pPr>
            <a:endParaRPr lang="en-NZ" sz="1700" dirty="0">
              <a:latin typeface="Arial" panose="020B0604020202020204" pitchFamily="34" charset="0"/>
              <a:ea typeface="Calibri" panose="020F0502020204030204" pitchFamily="34" charset="0"/>
              <a:cs typeface="Mangal" panose="02040503050203030202" pitchFamily="18" charset="0"/>
            </a:endParaRPr>
          </a:p>
          <a:p>
            <a:pPr>
              <a:lnSpc>
                <a:spcPct val="107000"/>
              </a:lnSpc>
              <a:spcAft>
                <a:spcPts val="845"/>
              </a:spcAft>
            </a:pPr>
            <a:r>
              <a:rPr lang="en-NZ" sz="1700" dirty="0">
                <a:latin typeface="Arial" panose="020B0604020202020204" pitchFamily="34" charset="0"/>
                <a:ea typeface="Calibri" panose="020F0502020204030204" pitchFamily="34" charset="0"/>
                <a:cs typeface="Mangal" panose="02040503050203030202" pitchFamily="18" charset="0"/>
              </a:rPr>
              <a:t> Recent ethnographic literature seeks to unpack the social dynamics of CHWs roles in mental health. For example, both Lang (2019) and Kottai and </a:t>
            </a:r>
            <a:r>
              <a:rPr lang="en-NZ" sz="1700" dirty="0" err="1">
                <a:latin typeface="Arial" panose="020B0604020202020204" pitchFamily="34" charset="0"/>
                <a:ea typeface="Calibri" panose="020F0502020204030204" pitchFamily="34" charset="0"/>
                <a:cs typeface="Mangal" panose="02040503050203030202" pitchFamily="18" charset="0"/>
              </a:rPr>
              <a:t>Ranganthan</a:t>
            </a:r>
            <a:r>
              <a:rPr lang="en-NZ" sz="1700" dirty="0">
                <a:latin typeface="Arial" panose="020B0604020202020204" pitchFamily="34" charset="0"/>
                <a:ea typeface="Calibri" panose="020F0502020204030204" pitchFamily="34" charset="0"/>
                <a:cs typeface="Mangal" panose="02040503050203030202" pitchFamily="18" charset="0"/>
              </a:rPr>
              <a:t> (2020) examine the processes through which CHWs perpetuate medicalization in communities in different parts of Kerala, India.  Chase (2023) working in Nepal, attempts to untangle the different roles  (family members, neighbours, health worker) that that CHWs hold , arguing that the work of CHWs shifts the very nature of relatedness. </a:t>
            </a:r>
            <a:endParaRPr lang="en-GB" sz="1700" dirty="0">
              <a:latin typeface="Calibri" panose="020F0502020204030204" pitchFamily="34" charset="0"/>
              <a:ea typeface="Calibri" panose="020F0502020204030204" pitchFamily="34" charset="0"/>
              <a:cs typeface="Mangal" panose="02040503050203030202" pitchFamily="18" charset="0"/>
            </a:endParaRPr>
          </a:p>
          <a:p>
            <a:endParaRPr lang="en-GB" sz="1700" dirty="0"/>
          </a:p>
          <a:p>
            <a:endParaRPr lang="en-GB" sz="1700" dirty="0"/>
          </a:p>
        </p:txBody>
      </p:sp>
    </p:spTree>
    <p:extLst>
      <p:ext uri="{BB962C8B-B14F-4D97-AF65-F5344CB8AC3E}">
        <p14:creationId xmlns:p14="http://schemas.microsoft.com/office/powerpoint/2010/main" val="294871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sz="1300" dirty="0"/>
              <a:t>How do CWs conceptualize outcomes – both positive and negative?</a:t>
            </a:r>
            <a:endParaRPr lang="en-GB" sz="1300" dirty="0"/>
          </a:p>
          <a:p>
            <a:endParaRPr lang="en-GB" sz="1300" dirty="0"/>
          </a:p>
          <a:p>
            <a:pPr lvl="0"/>
            <a:r>
              <a:rPr lang="en-NZ" sz="1300" dirty="0"/>
              <a:t>How do CWs conceptualize the determinants of poor mental health?</a:t>
            </a:r>
            <a:endParaRPr lang="en-GB" sz="1300" dirty="0"/>
          </a:p>
          <a:p>
            <a:endParaRPr lang="en-GB" dirty="0"/>
          </a:p>
        </p:txBody>
      </p:sp>
      <p:sp>
        <p:nvSpPr>
          <p:cNvPr id="4" name="Slide Number Placeholder 3"/>
          <p:cNvSpPr>
            <a:spLocks noGrp="1"/>
          </p:cNvSpPr>
          <p:nvPr>
            <p:ph type="sldNum" sz="quarter" idx="10"/>
          </p:nvPr>
        </p:nvSpPr>
        <p:spPr/>
        <p:txBody>
          <a:bodyPr/>
          <a:lstStyle/>
          <a:p>
            <a:fld id="{AE4F8E78-1E81-4126-80CF-B7AAB1193F45}" type="slidenum">
              <a:rPr lang="en-NZ" smtClean="0"/>
              <a:t>3</a:t>
            </a:fld>
            <a:endParaRPr lang="en-NZ"/>
          </a:p>
        </p:txBody>
      </p:sp>
    </p:spTree>
    <p:extLst>
      <p:ext uri="{BB962C8B-B14F-4D97-AF65-F5344CB8AC3E}">
        <p14:creationId xmlns:p14="http://schemas.microsoft.com/office/powerpoint/2010/main" val="59088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E4F8E78-1E81-4126-80CF-B7AAB1193F45}" type="slidenum">
              <a:rPr lang="en-NZ" smtClean="0"/>
              <a:t>4</a:t>
            </a:fld>
            <a:endParaRPr lang="en-NZ"/>
          </a:p>
        </p:txBody>
      </p:sp>
    </p:spTree>
    <p:extLst>
      <p:ext uri="{BB962C8B-B14F-4D97-AF65-F5344CB8AC3E}">
        <p14:creationId xmlns:p14="http://schemas.microsoft.com/office/powerpoint/2010/main" val="60644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NZ" sz="1700" dirty="0">
                <a:solidFill>
                  <a:srgbClr val="000000"/>
                </a:solidFill>
                <a:latin typeface="Arial" panose="020B0604020202020204" pitchFamily="34" charset="0"/>
                <a:ea typeface="Calibri" panose="020F0502020204030204" pitchFamily="34" charset="0"/>
                <a:cs typeface="Arial" panose="020B0604020202020204" pitchFamily="34" charset="0"/>
              </a:rPr>
              <a:t>This study was set in bustling peri-urban settings of Dehradun, the capital city of the north Indian state of Uttarakhand. This sprawling </a:t>
            </a:r>
            <a:r>
              <a:rPr lang="en-NZ" sz="1700" dirty="0" err="1">
                <a:solidFill>
                  <a:srgbClr val="000000"/>
                </a:solidFill>
                <a:latin typeface="Arial" panose="020B0604020202020204" pitchFamily="34" charset="0"/>
                <a:ea typeface="Calibri" panose="020F0502020204030204" pitchFamily="34" charset="0"/>
                <a:cs typeface="Arial" panose="020B0604020202020204" pitchFamily="34" charset="0"/>
              </a:rPr>
              <a:t>periurban</a:t>
            </a:r>
            <a:r>
              <a:rPr lang="en-NZ" sz="1700" dirty="0">
                <a:solidFill>
                  <a:srgbClr val="000000"/>
                </a:solidFill>
                <a:latin typeface="Arial" panose="020B0604020202020204" pitchFamily="34" charset="0"/>
                <a:ea typeface="Calibri" panose="020F0502020204030204" pitchFamily="34" charset="0"/>
                <a:cs typeface="Arial" panose="020B0604020202020204" pitchFamily="34" charset="0"/>
              </a:rPr>
              <a:t> district </a:t>
            </a:r>
            <a:r>
              <a:rPr lang="en-NZ" sz="1700" dirty="0">
                <a:latin typeface="Arial" panose="020B0604020202020204" pitchFamily="34" charset="0"/>
                <a:ea typeface="Calibri" panose="020F0502020204030204" pitchFamily="34" charset="0"/>
                <a:cs typeface="Arial" panose="020B0604020202020204" pitchFamily="34" charset="0"/>
              </a:rPr>
              <a:t>has 1.96 million residents. The dominant patriarchy is evidenced in the sex ratio of 902 females born to every 1000 males while the national sex ratio is 940. Disadvantage for women is further evident in the disparate literacy rates which are 78% for women and 89% for men (Government of India Census, 2021).</a:t>
            </a:r>
          </a:p>
          <a:p>
            <a:pPr>
              <a:lnSpc>
                <a:spcPct val="107000"/>
              </a:lnSpc>
              <a:spcAft>
                <a:spcPts val="845"/>
              </a:spcAft>
            </a:pPr>
            <a:endParaRPr lang="en-GB" sz="17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45"/>
              </a:spcAft>
            </a:pPr>
            <a:r>
              <a:rPr lang="en-NZ" sz="1700" dirty="0">
                <a:solidFill>
                  <a:srgbClr val="000000"/>
                </a:solidFill>
                <a:latin typeface="Arial" panose="020B0604020202020204" pitchFamily="34" charset="0"/>
                <a:ea typeface="Calibri" panose="020F0502020204030204" pitchFamily="34" charset="0"/>
                <a:cs typeface="Arial" panose="020B0604020202020204" pitchFamily="34" charset="0"/>
              </a:rPr>
              <a:t>It was hosted by Burans, a non-profit community mental health partnership project that started in 2014 (</a:t>
            </a:r>
            <a:r>
              <a:rPr lang="en-NZ" sz="17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www.burans.org</a:t>
            </a:r>
            <a:r>
              <a:rPr lang="en-NZ" sz="1700" dirty="0">
                <a:solidFill>
                  <a:srgbClr val="000000"/>
                </a:solidFill>
                <a:latin typeface="Arial" panose="020B0604020202020204" pitchFamily="34" charset="0"/>
                <a:ea typeface="Calibri" panose="020F0502020204030204" pitchFamily="34" charset="0"/>
                <a:cs typeface="Arial" panose="020B0604020202020204" pitchFamily="34" charset="0"/>
              </a:rPr>
              <a:t>). The three geographical communities engaged in this study were: (1) </a:t>
            </a:r>
            <a:r>
              <a:rPr lang="en-NZ" sz="1700" dirty="0" err="1">
                <a:solidFill>
                  <a:srgbClr val="000000"/>
                </a:solidFill>
                <a:latin typeface="Arial" panose="020B0604020202020204" pitchFamily="34" charset="0"/>
                <a:ea typeface="Calibri" panose="020F0502020204030204" pitchFamily="34" charset="0"/>
                <a:cs typeface="Arial" panose="020B0604020202020204" pitchFamily="34" charset="0"/>
              </a:rPr>
              <a:t>Sahaspur</a:t>
            </a:r>
            <a:r>
              <a:rPr lang="en-NZ" sz="1700" dirty="0">
                <a:solidFill>
                  <a:srgbClr val="000000"/>
                </a:solidFill>
                <a:latin typeface="Arial" panose="020B0604020202020204" pitchFamily="34" charset="0"/>
                <a:ea typeface="Calibri" panose="020F0502020204030204" pitchFamily="34" charset="0"/>
                <a:cs typeface="Arial" panose="020B0604020202020204" pitchFamily="34" charset="0"/>
              </a:rPr>
              <a:t>, a town of 100,000 people living in closely co-located and informal brick housing; (2) </a:t>
            </a:r>
            <a:r>
              <a:rPr lang="en-NZ" sz="1700" dirty="0" err="1">
                <a:solidFill>
                  <a:srgbClr val="000000"/>
                </a:solidFill>
                <a:latin typeface="Arial" panose="020B0604020202020204" pitchFamily="34" charset="0"/>
                <a:ea typeface="Calibri" panose="020F0502020204030204" pitchFamily="34" charset="0"/>
                <a:cs typeface="Arial" panose="020B0604020202020204" pitchFamily="34" charset="0"/>
              </a:rPr>
              <a:t>Kanwali</a:t>
            </a:r>
            <a:r>
              <a:rPr lang="en-NZ" sz="1700" dirty="0">
                <a:solidFill>
                  <a:srgbClr val="000000"/>
                </a:solidFill>
                <a:latin typeface="Arial" panose="020B0604020202020204" pitchFamily="34" charset="0"/>
                <a:ea typeface="Calibri" panose="020F0502020204030204" pitchFamily="34" charset="0"/>
                <a:cs typeface="Arial" panose="020B0604020202020204" pitchFamily="34" charset="0"/>
              </a:rPr>
              <a:t> road, in the centre of Dehradun city, where 80,000 people lived in informal housing, lining a large open sewer; and (3) Mussoorie, a tourist town one hour’s drive from Dehradun, where a large service-industry supports hotels, with 35, 000 residents (insert map indicating these areas). </a:t>
            </a:r>
            <a:endParaRPr lang="en-GB" sz="1700" dirty="0">
              <a:latin typeface="Arial" panose="020B0604020202020204" pitchFamily="34" charset="0"/>
              <a:ea typeface="Calibri" panose="020F0502020204030204" pitchFamily="34" charset="0"/>
              <a:cs typeface="Arial" panose="020B0604020202020204" pitchFamily="34" charset="0"/>
            </a:endParaRPr>
          </a:p>
          <a:p>
            <a:pPr marL="483169" lvl="1">
              <a:spcBef>
                <a:spcPct val="0"/>
              </a:spcBef>
            </a:pPr>
            <a:endParaRPr lang="en-GB" altLang="en-US" sz="17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E4F8E78-1E81-4126-80CF-B7AAB1193F45}" type="slidenum">
              <a:rPr lang="en-NZ" smtClean="0"/>
              <a:t>5</a:t>
            </a:fld>
            <a:endParaRPr lang="en-NZ"/>
          </a:p>
        </p:txBody>
      </p:sp>
    </p:spTree>
    <p:extLst>
      <p:ext uri="{BB962C8B-B14F-4D97-AF65-F5344CB8AC3E}">
        <p14:creationId xmlns:p14="http://schemas.microsoft.com/office/powerpoint/2010/main" val="313197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4F8E78-1E81-4126-80CF-B7AAB1193F45}" type="slidenum">
              <a:rPr lang="en-NZ" smtClean="0"/>
              <a:t>7</a:t>
            </a:fld>
            <a:endParaRPr lang="en-NZ"/>
          </a:p>
        </p:txBody>
      </p:sp>
    </p:spTree>
    <p:extLst>
      <p:ext uri="{BB962C8B-B14F-4D97-AF65-F5344CB8AC3E}">
        <p14:creationId xmlns:p14="http://schemas.microsoft.com/office/powerpoint/2010/main" val="43399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NZ" sz="1700" dirty="0">
                <a:solidFill>
                  <a:srgbClr val="000000"/>
                </a:solidFill>
                <a:latin typeface="Arial" panose="020B0604020202020204" pitchFamily="34" charset="0"/>
                <a:ea typeface="Calibri" panose="020F0502020204030204" pitchFamily="34" charset="0"/>
                <a:cs typeface="Mangal" panose="02040503050203030202" pitchFamily="18" charset="0"/>
              </a:rPr>
              <a:t>In the second half of 2017, PP and KM interviewed CHWs about their PPSD clients using a semi-structured interview format that probed their understand of client’s problems, their engagement and responses to PPSD and barriers they faced. Interviews were conducted in Hindi, audio-recorded and detailed notes were made from recordings and translated into English.</a:t>
            </a:r>
          </a:p>
          <a:p>
            <a:pPr>
              <a:lnSpc>
                <a:spcPct val="107000"/>
              </a:lnSpc>
              <a:spcAft>
                <a:spcPts val="845"/>
              </a:spcAft>
            </a:pPr>
            <a:endParaRPr lang="en-NZ" sz="1700" dirty="0">
              <a:solidFill>
                <a:srgbClr val="000000"/>
              </a:solidFill>
              <a:latin typeface="Arial" panose="020B0604020202020204" pitchFamily="34" charset="0"/>
              <a:ea typeface="Calibri" panose="020F0502020204030204" pitchFamily="34" charset="0"/>
              <a:cs typeface="Mangal" panose="02040503050203030202" pitchFamily="18" charset="0"/>
            </a:endParaRPr>
          </a:p>
          <a:p>
            <a:pPr>
              <a:lnSpc>
                <a:spcPct val="107000"/>
              </a:lnSpc>
              <a:spcAft>
                <a:spcPts val="845"/>
              </a:spcAft>
            </a:pPr>
            <a:r>
              <a:rPr lang="en-NZ" sz="1700" dirty="0">
                <a:solidFill>
                  <a:srgbClr val="000000"/>
                </a:solidFill>
                <a:latin typeface="Arial" panose="020B0604020202020204" pitchFamily="34" charset="0"/>
                <a:ea typeface="Calibri" panose="020F0502020204030204" pitchFamily="34" charset="0"/>
                <a:cs typeface="Mangal" panose="02040503050203030202" pitchFamily="18" charset="0"/>
              </a:rPr>
              <a:t> KM and PP as employees in the same organisation as the CHWs also spent several weeks shadowing the CHWs while they went about their work in the community. They sat in on conversations, watched how CHWs interacted and built connections and took written notes describing their observations of CHWs working with PPSD. They also read and reviewed the hand-written care plan records that were kept by CHWs after each home-based visit. The information collected in these care plans is described in greater detail in two published studies (Mathias et al., 2018; Mathias et al., 2021).</a:t>
            </a:r>
          </a:p>
          <a:p>
            <a:pPr>
              <a:lnSpc>
                <a:spcPct val="107000"/>
              </a:lnSpc>
              <a:spcAft>
                <a:spcPts val="845"/>
              </a:spcAft>
            </a:pPr>
            <a:endParaRPr lang="en-GB" sz="1700"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45"/>
              </a:spcAft>
            </a:pPr>
            <a:r>
              <a:rPr lang="en-NZ" sz="1700" dirty="0">
                <a:solidFill>
                  <a:srgbClr val="000000"/>
                </a:solidFill>
                <a:latin typeface="Arial" panose="020B0604020202020204" pitchFamily="34" charset="0"/>
                <a:ea typeface="Calibri" panose="020F0502020204030204" pitchFamily="34" charset="0"/>
                <a:cs typeface="Mangal" panose="02040503050203030202" pitchFamily="18" charset="0"/>
              </a:rPr>
              <a:t>Analysis of data used a case study analysis approach, considering each CHW as a case study.</a:t>
            </a:r>
            <a:r>
              <a:rPr lang="en-NZ" sz="1700" dirty="0">
                <a:latin typeface="Calibri" panose="020F0502020204030204" pitchFamily="34" charset="0"/>
                <a:ea typeface="Calibri" panose="020F0502020204030204" pitchFamily="34" charset="0"/>
                <a:cs typeface="Mangal" panose="02040503050203030202" pitchFamily="18" charset="0"/>
              </a:rPr>
              <a:t> </a:t>
            </a:r>
            <a:r>
              <a:rPr lang="en-NZ" sz="1700" dirty="0">
                <a:solidFill>
                  <a:srgbClr val="000000"/>
                </a:solidFill>
                <a:latin typeface="Arial" panose="020B0604020202020204" pitchFamily="34" charset="0"/>
                <a:ea typeface="Calibri" panose="020F0502020204030204" pitchFamily="34" charset="0"/>
                <a:cs typeface="Mangal" panose="02040503050203030202" pitchFamily="18" charset="0"/>
              </a:rPr>
              <a:t> Interview data was coded emergently by KM and SJ, paying attention in particularly to the strategies used by CHWs and the ways that they identified and engaged with social and structural determinants of mental health.</a:t>
            </a:r>
          </a:p>
          <a:p>
            <a:pPr>
              <a:lnSpc>
                <a:spcPct val="107000"/>
              </a:lnSpc>
              <a:spcAft>
                <a:spcPts val="845"/>
              </a:spcAft>
            </a:pPr>
            <a:endParaRPr lang="en-GB" sz="1700"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45"/>
              </a:spcAft>
            </a:pPr>
            <a:r>
              <a:rPr lang="en-NZ" sz="1700" dirty="0">
                <a:solidFill>
                  <a:srgbClr val="000000"/>
                </a:solidFill>
                <a:latin typeface="Arial" panose="020B0604020202020204" pitchFamily="34" charset="0"/>
                <a:ea typeface="Calibri" panose="020F0502020204030204" pitchFamily="34" charset="0"/>
                <a:cs typeface="Mangal" panose="02040503050203030202" pitchFamily="18" charset="0"/>
              </a:rPr>
              <a:t>Limitations were the interviewers (PP and KM) did not speak the dialect of the communities where PPSD and community workers were based, which may have limited understanding of the context. Additionally, some of the interviews risked social desirability bias as both interviewers were also involved in project operations and they may have been perceived as providing access to resources. The positive aspect of project implementation team members participating in data collection is that they had a strong understanding of the structural factors that contribute to mental health problems and had many interactions and observations of PPSD which could contribute to and enrich to their analysis of data.</a:t>
            </a:r>
            <a:endParaRPr lang="en-GB" sz="1700" dirty="0">
              <a:latin typeface="Calibri" panose="020F0502020204030204" pitchFamily="34" charset="0"/>
              <a:ea typeface="Calibri" panose="020F0502020204030204" pitchFamily="34" charset="0"/>
              <a:cs typeface="Mangal" panose="02040503050203030202" pitchFamily="18" charset="0"/>
            </a:endParaRPr>
          </a:p>
          <a:p>
            <a:pPr>
              <a:spcAft>
                <a:spcPts val="845"/>
              </a:spcAft>
            </a:pPr>
            <a:r>
              <a:rPr lang="en-GB" sz="1700" dirty="0">
                <a:latin typeface="Calibri" panose="020F0502020204030204" pitchFamily="34" charset="0"/>
                <a:ea typeface="Calibri" panose="020F0502020204030204" pitchFamily="34" charset="0"/>
                <a:cs typeface="Mangal" panose="02040503050203030202" pitchFamily="18" charset="0"/>
              </a:rPr>
              <a:t> </a:t>
            </a:r>
          </a:p>
          <a:p>
            <a:endParaRPr lang="en-GB" sz="1700" dirty="0"/>
          </a:p>
        </p:txBody>
      </p:sp>
      <p:sp>
        <p:nvSpPr>
          <p:cNvPr id="4" name="Slide Number Placeholder 3"/>
          <p:cNvSpPr>
            <a:spLocks noGrp="1"/>
          </p:cNvSpPr>
          <p:nvPr>
            <p:ph type="sldNum" sz="quarter" idx="5"/>
          </p:nvPr>
        </p:nvSpPr>
        <p:spPr/>
        <p:txBody>
          <a:bodyPr/>
          <a:lstStyle/>
          <a:p>
            <a:fld id="{AE4F8E78-1E81-4126-80CF-B7AAB1193F45}" type="slidenum">
              <a:rPr lang="en-NZ" smtClean="0"/>
              <a:t>8</a:t>
            </a:fld>
            <a:endParaRPr lang="en-NZ"/>
          </a:p>
        </p:txBody>
      </p:sp>
    </p:spTree>
    <p:extLst>
      <p:ext uri="{BB962C8B-B14F-4D97-AF65-F5344CB8AC3E}">
        <p14:creationId xmlns:p14="http://schemas.microsoft.com/office/powerpoint/2010/main" val="57586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NZ" sz="1700" dirty="0">
                <a:latin typeface="Arial" panose="020B0604020202020204" pitchFamily="34" charset="0"/>
                <a:ea typeface="Arial" panose="020B0604020202020204" pitchFamily="34" charset="0"/>
                <a:cs typeface="Arial" panose="020B0604020202020204" pitchFamily="34" charset="0"/>
              </a:rPr>
              <a:t>In this study we identified particular constellations of the skills and strategies that CHWs use to engage with the ‘social’ of mental health. </a:t>
            </a:r>
          </a:p>
          <a:p>
            <a:pPr>
              <a:lnSpc>
                <a:spcPct val="107000"/>
              </a:lnSpc>
              <a:spcAft>
                <a:spcPts val="845"/>
              </a:spcAft>
            </a:pPr>
            <a:endParaRPr lang="en-NZ" sz="1700" dirty="0">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45"/>
              </a:spcAft>
            </a:pPr>
            <a:r>
              <a:rPr lang="en-NZ" sz="1700" dirty="0">
                <a:latin typeface="Arial" panose="020B0604020202020204" pitchFamily="34" charset="0"/>
                <a:ea typeface="Arial" panose="020B0604020202020204" pitchFamily="34" charset="0"/>
                <a:cs typeface="Arial" panose="020B0604020202020204" pitchFamily="34" charset="0"/>
              </a:rPr>
              <a:t>These include (1) deep knowledge of context and social factors impacting people with psychosocial disability which informs action on social and structural determinants of </a:t>
            </a:r>
            <a:r>
              <a:rPr lang="en-NZ" sz="1700" dirty="0" err="1">
                <a:latin typeface="Arial" panose="020B0604020202020204" pitchFamily="34" charset="0"/>
                <a:ea typeface="Arial" panose="020B0604020202020204" pitchFamily="34" charset="0"/>
                <a:cs typeface="Arial" panose="020B0604020202020204" pitchFamily="34" charset="0"/>
              </a:rPr>
              <a:t>healthand</a:t>
            </a:r>
            <a:r>
              <a:rPr lang="en-NZ" sz="1700" dirty="0">
                <a:latin typeface="Arial" panose="020B0604020202020204" pitchFamily="34" charset="0"/>
                <a:ea typeface="Arial" panose="020B0604020202020204" pitchFamily="34" charset="0"/>
                <a:cs typeface="Arial" panose="020B0604020202020204" pitchFamily="34" charset="0"/>
              </a:rPr>
              <a:t> (2) relationships and relationality which supports outcomes and (3) Delivery of tailored and bespoke care with micro-adaptations linked to their knowledge of the PPSD and family dynamics. These three factors mean that CHWs are able to address social mental health in diverse and bespoke ways that are adapted to the specific contexts of the lives of the families and individuals with which they work</a:t>
            </a:r>
            <a:r>
              <a:rPr lang="en-NZ" sz="1700" dirty="0">
                <a:latin typeface="Arial" panose="020B0604020202020204" pitchFamily="34" charset="0"/>
                <a:ea typeface="Calibri" panose="020F0502020204030204" pitchFamily="34" charset="0"/>
                <a:cs typeface="Arial" panose="020B0604020202020204" pitchFamily="34" charset="0"/>
              </a:rPr>
              <a:t> </a:t>
            </a:r>
            <a:r>
              <a:rPr lang="en-NZ" sz="1700" dirty="0">
                <a:latin typeface="Arial" panose="020B0604020202020204" pitchFamily="34" charset="0"/>
                <a:ea typeface="Arial" panose="020B0604020202020204" pitchFamily="34" charset="0"/>
                <a:cs typeface="Arial" panose="020B0604020202020204" pitchFamily="34" charset="0"/>
              </a:rPr>
              <a:t>. </a:t>
            </a:r>
            <a:endParaRPr lang="en-GB" sz="1700" dirty="0">
              <a:latin typeface="Arial" panose="020B0604020202020204" pitchFamily="34" charset="0"/>
              <a:ea typeface="Calibri" panose="020F0502020204030204" pitchFamily="34" charset="0"/>
              <a:cs typeface="Arial" panose="020B0604020202020204" pitchFamily="34" charset="0"/>
            </a:endParaRPr>
          </a:p>
          <a:p>
            <a:pPr>
              <a:spcAft>
                <a:spcPts val="845"/>
              </a:spcAft>
            </a:pPr>
            <a:r>
              <a:rPr lang="en-NZ" sz="1700" dirty="0">
                <a:latin typeface="Arial" panose="020B0604020202020204" pitchFamily="34" charset="0"/>
                <a:ea typeface="Calibri" panose="020F0502020204030204" pitchFamily="34" charset="0"/>
                <a:cs typeface="Arial" panose="020B0604020202020204" pitchFamily="34" charset="0"/>
              </a:rPr>
              <a:t> </a:t>
            </a:r>
            <a:endParaRPr lang="en-GB" sz="1700"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E4F8E78-1E81-4126-80CF-B7AAB1193F45}" type="slidenum">
              <a:rPr lang="en-NZ" smtClean="0"/>
              <a:t>9</a:t>
            </a:fld>
            <a:endParaRPr lang="en-NZ"/>
          </a:p>
        </p:txBody>
      </p:sp>
    </p:spTree>
    <p:extLst>
      <p:ext uri="{BB962C8B-B14F-4D97-AF65-F5344CB8AC3E}">
        <p14:creationId xmlns:p14="http://schemas.microsoft.com/office/powerpoint/2010/main" val="223893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NZ" sz="1700" dirty="0"/>
              <a:t>CWs used their in-depth knowledge of clients’ mental health status, family dynamics and other contextual factors to adapt and implement micro-interventions in a bespoke way:  </a:t>
            </a:r>
            <a:endParaRPr lang="en-GB" sz="1700" dirty="0"/>
          </a:p>
          <a:p>
            <a:endParaRPr lang="en-GB" dirty="0"/>
          </a:p>
        </p:txBody>
      </p:sp>
      <p:sp>
        <p:nvSpPr>
          <p:cNvPr id="4" name="Slide Number Placeholder 3"/>
          <p:cNvSpPr>
            <a:spLocks noGrp="1"/>
          </p:cNvSpPr>
          <p:nvPr>
            <p:ph type="sldNum" sz="quarter" idx="5"/>
          </p:nvPr>
        </p:nvSpPr>
        <p:spPr/>
        <p:txBody>
          <a:bodyPr/>
          <a:lstStyle/>
          <a:p>
            <a:fld id="{AE4F8E78-1E81-4126-80CF-B7AAB1193F45}" type="slidenum">
              <a:rPr lang="en-NZ" smtClean="0"/>
              <a:t>13</a:t>
            </a:fld>
            <a:endParaRPr lang="en-NZ"/>
          </a:p>
        </p:txBody>
      </p:sp>
    </p:spTree>
    <p:extLst>
      <p:ext uri="{BB962C8B-B14F-4D97-AF65-F5344CB8AC3E}">
        <p14:creationId xmlns:p14="http://schemas.microsoft.com/office/powerpoint/2010/main" val="393879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3163-446C-48EC-AF61-087401BA88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5EF7776-DFC1-453E-B874-A837C80D75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CDF231D-1834-4D15-972F-9B393A9F841E}"/>
              </a:ext>
            </a:extLst>
          </p:cNvPr>
          <p:cNvSpPr>
            <a:spLocks noGrp="1"/>
          </p:cNvSpPr>
          <p:nvPr>
            <p:ph type="dt" sz="half" idx="10"/>
          </p:nvPr>
        </p:nvSpPr>
        <p:spPr/>
        <p:txBody>
          <a:bodyPr/>
          <a:lstStyle/>
          <a:p>
            <a:fld id="{94598F3E-E9F8-4A12-85A7-8C75F7C8CC7B}" type="datetimeFigureOut">
              <a:rPr lang="en-NZ" smtClean="0"/>
              <a:t>23/07/2024</a:t>
            </a:fld>
            <a:endParaRPr lang="en-NZ"/>
          </a:p>
        </p:txBody>
      </p:sp>
      <p:sp>
        <p:nvSpPr>
          <p:cNvPr id="5" name="Footer Placeholder 4">
            <a:extLst>
              <a:ext uri="{FF2B5EF4-FFF2-40B4-BE49-F238E27FC236}">
                <a16:creationId xmlns:a16="http://schemas.microsoft.com/office/drawing/2014/main" id="{7975B259-9E3E-4419-8C25-E8E75600C0A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3F4B210-153D-461C-92EA-19A3C90A7120}"/>
              </a:ext>
            </a:extLst>
          </p:cNvPr>
          <p:cNvSpPr>
            <a:spLocks noGrp="1"/>
          </p:cNvSpPr>
          <p:nvPr>
            <p:ph type="sldNum" sz="quarter" idx="12"/>
          </p:nvPr>
        </p:nvSpPr>
        <p:spPr/>
        <p:txBody>
          <a:bodyPr/>
          <a:lstStyle/>
          <a:p>
            <a:fld id="{7FEE1C70-85DC-4C1B-9FBC-39C959703BF8}" type="slidenum">
              <a:rPr lang="en-NZ" smtClean="0"/>
              <a:t>‹#›</a:t>
            </a:fld>
            <a:endParaRPr lang="en-NZ"/>
          </a:p>
        </p:txBody>
      </p:sp>
    </p:spTree>
    <p:extLst>
      <p:ext uri="{BB962C8B-B14F-4D97-AF65-F5344CB8AC3E}">
        <p14:creationId xmlns:p14="http://schemas.microsoft.com/office/powerpoint/2010/main" val="194260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32561-12AE-48DA-8236-BE853FC150DB}"/>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980FA28-A2B1-408F-B114-0281DC95BD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26B21A7-F012-43C5-8E12-AF87ADD6ED37}"/>
              </a:ext>
            </a:extLst>
          </p:cNvPr>
          <p:cNvSpPr>
            <a:spLocks noGrp="1"/>
          </p:cNvSpPr>
          <p:nvPr>
            <p:ph type="dt" sz="half" idx="10"/>
          </p:nvPr>
        </p:nvSpPr>
        <p:spPr/>
        <p:txBody>
          <a:bodyPr/>
          <a:lstStyle/>
          <a:p>
            <a:fld id="{94598F3E-E9F8-4A12-85A7-8C75F7C8CC7B}" type="datetimeFigureOut">
              <a:rPr lang="en-NZ" smtClean="0"/>
              <a:t>23/07/2024</a:t>
            </a:fld>
            <a:endParaRPr lang="en-NZ"/>
          </a:p>
        </p:txBody>
      </p:sp>
      <p:sp>
        <p:nvSpPr>
          <p:cNvPr id="5" name="Footer Placeholder 4">
            <a:extLst>
              <a:ext uri="{FF2B5EF4-FFF2-40B4-BE49-F238E27FC236}">
                <a16:creationId xmlns:a16="http://schemas.microsoft.com/office/drawing/2014/main" id="{1D2E5765-7AEE-4664-801A-FBA6A496BD2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D0E9488-8BEB-431B-AE82-08A7385E3572}"/>
              </a:ext>
            </a:extLst>
          </p:cNvPr>
          <p:cNvSpPr>
            <a:spLocks noGrp="1"/>
          </p:cNvSpPr>
          <p:nvPr>
            <p:ph type="sldNum" sz="quarter" idx="12"/>
          </p:nvPr>
        </p:nvSpPr>
        <p:spPr/>
        <p:txBody>
          <a:bodyPr/>
          <a:lstStyle/>
          <a:p>
            <a:fld id="{7FEE1C70-85DC-4C1B-9FBC-39C959703BF8}" type="slidenum">
              <a:rPr lang="en-NZ" smtClean="0"/>
              <a:t>‹#›</a:t>
            </a:fld>
            <a:endParaRPr lang="en-NZ"/>
          </a:p>
        </p:txBody>
      </p:sp>
    </p:spTree>
    <p:extLst>
      <p:ext uri="{BB962C8B-B14F-4D97-AF65-F5344CB8AC3E}">
        <p14:creationId xmlns:p14="http://schemas.microsoft.com/office/powerpoint/2010/main" val="206911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596F5A-0EFF-484B-BF0F-F2DD333ECA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29D4682-C75C-4FBF-8BBB-9F15A42495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F7B95CB-1389-4266-82CE-F109B601BF52}"/>
              </a:ext>
            </a:extLst>
          </p:cNvPr>
          <p:cNvSpPr>
            <a:spLocks noGrp="1"/>
          </p:cNvSpPr>
          <p:nvPr>
            <p:ph type="dt" sz="half" idx="10"/>
          </p:nvPr>
        </p:nvSpPr>
        <p:spPr/>
        <p:txBody>
          <a:bodyPr/>
          <a:lstStyle/>
          <a:p>
            <a:fld id="{94598F3E-E9F8-4A12-85A7-8C75F7C8CC7B}" type="datetimeFigureOut">
              <a:rPr lang="en-NZ" smtClean="0"/>
              <a:t>23/07/2024</a:t>
            </a:fld>
            <a:endParaRPr lang="en-NZ"/>
          </a:p>
        </p:txBody>
      </p:sp>
      <p:sp>
        <p:nvSpPr>
          <p:cNvPr id="5" name="Footer Placeholder 4">
            <a:extLst>
              <a:ext uri="{FF2B5EF4-FFF2-40B4-BE49-F238E27FC236}">
                <a16:creationId xmlns:a16="http://schemas.microsoft.com/office/drawing/2014/main" id="{02537A2A-34DE-4058-A977-2A863191899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5245C62-998D-472A-9B22-7378A48757BA}"/>
              </a:ext>
            </a:extLst>
          </p:cNvPr>
          <p:cNvSpPr>
            <a:spLocks noGrp="1"/>
          </p:cNvSpPr>
          <p:nvPr>
            <p:ph type="sldNum" sz="quarter" idx="12"/>
          </p:nvPr>
        </p:nvSpPr>
        <p:spPr/>
        <p:txBody>
          <a:bodyPr/>
          <a:lstStyle/>
          <a:p>
            <a:fld id="{7FEE1C70-85DC-4C1B-9FBC-39C959703BF8}" type="slidenum">
              <a:rPr lang="en-NZ" smtClean="0"/>
              <a:t>‹#›</a:t>
            </a:fld>
            <a:endParaRPr lang="en-NZ"/>
          </a:p>
        </p:txBody>
      </p:sp>
    </p:spTree>
    <p:extLst>
      <p:ext uri="{BB962C8B-B14F-4D97-AF65-F5344CB8AC3E}">
        <p14:creationId xmlns:p14="http://schemas.microsoft.com/office/powerpoint/2010/main" val="2993784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8369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7761-D7F8-4397-AFD0-B95A50E6D4C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58D57F03-5847-44C1-B826-55B330E1A5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5A127E1-97B5-4236-84CB-B5523B9C3D64}"/>
              </a:ext>
            </a:extLst>
          </p:cNvPr>
          <p:cNvSpPr>
            <a:spLocks noGrp="1"/>
          </p:cNvSpPr>
          <p:nvPr>
            <p:ph type="dt" sz="half" idx="10"/>
          </p:nvPr>
        </p:nvSpPr>
        <p:spPr/>
        <p:txBody>
          <a:bodyPr/>
          <a:lstStyle/>
          <a:p>
            <a:fld id="{94598F3E-E9F8-4A12-85A7-8C75F7C8CC7B}" type="datetimeFigureOut">
              <a:rPr lang="en-NZ" smtClean="0"/>
              <a:t>23/07/2024</a:t>
            </a:fld>
            <a:endParaRPr lang="en-NZ"/>
          </a:p>
        </p:txBody>
      </p:sp>
      <p:sp>
        <p:nvSpPr>
          <p:cNvPr id="5" name="Footer Placeholder 4">
            <a:extLst>
              <a:ext uri="{FF2B5EF4-FFF2-40B4-BE49-F238E27FC236}">
                <a16:creationId xmlns:a16="http://schemas.microsoft.com/office/drawing/2014/main" id="{67EBAD11-7450-4BE1-ACF4-3C3D02F7113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43E4419-6FDB-4879-997A-5F87B07688DA}"/>
              </a:ext>
            </a:extLst>
          </p:cNvPr>
          <p:cNvSpPr>
            <a:spLocks noGrp="1"/>
          </p:cNvSpPr>
          <p:nvPr>
            <p:ph type="sldNum" sz="quarter" idx="12"/>
          </p:nvPr>
        </p:nvSpPr>
        <p:spPr/>
        <p:txBody>
          <a:bodyPr/>
          <a:lstStyle/>
          <a:p>
            <a:fld id="{7FEE1C70-85DC-4C1B-9FBC-39C959703BF8}" type="slidenum">
              <a:rPr lang="en-NZ" smtClean="0"/>
              <a:t>‹#›</a:t>
            </a:fld>
            <a:endParaRPr lang="en-NZ"/>
          </a:p>
        </p:txBody>
      </p:sp>
    </p:spTree>
    <p:extLst>
      <p:ext uri="{BB962C8B-B14F-4D97-AF65-F5344CB8AC3E}">
        <p14:creationId xmlns:p14="http://schemas.microsoft.com/office/powerpoint/2010/main" val="365979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765E9-68AA-4DDA-9EF5-69316AB0B6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568872EC-6C7B-4F3E-ACCB-A19F3DE495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ABDC19-57D7-4026-A849-15256DD9E7AD}"/>
              </a:ext>
            </a:extLst>
          </p:cNvPr>
          <p:cNvSpPr>
            <a:spLocks noGrp="1"/>
          </p:cNvSpPr>
          <p:nvPr>
            <p:ph type="dt" sz="half" idx="10"/>
          </p:nvPr>
        </p:nvSpPr>
        <p:spPr/>
        <p:txBody>
          <a:bodyPr/>
          <a:lstStyle/>
          <a:p>
            <a:fld id="{94598F3E-E9F8-4A12-85A7-8C75F7C8CC7B}" type="datetimeFigureOut">
              <a:rPr lang="en-NZ" smtClean="0"/>
              <a:t>23/07/2024</a:t>
            </a:fld>
            <a:endParaRPr lang="en-NZ"/>
          </a:p>
        </p:txBody>
      </p:sp>
      <p:sp>
        <p:nvSpPr>
          <p:cNvPr id="5" name="Footer Placeholder 4">
            <a:extLst>
              <a:ext uri="{FF2B5EF4-FFF2-40B4-BE49-F238E27FC236}">
                <a16:creationId xmlns:a16="http://schemas.microsoft.com/office/drawing/2014/main" id="{0ED680C4-CACD-4209-B519-CD2DDB4C5A6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2C6C880-524E-491E-B7D2-E97C5D507710}"/>
              </a:ext>
            </a:extLst>
          </p:cNvPr>
          <p:cNvSpPr>
            <a:spLocks noGrp="1"/>
          </p:cNvSpPr>
          <p:nvPr>
            <p:ph type="sldNum" sz="quarter" idx="12"/>
          </p:nvPr>
        </p:nvSpPr>
        <p:spPr/>
        <p:txBody>
          <a:bodyPr/>
          <a:lstStyle/>
          <a:p>
            <a:fld id="{7FEE1C70-85DC-4C1B-9FBC-39C959703BF8}" type="slidenum">
              <a:rPr lang="en-NZ" smtClean="0"/>
              <a:t>‹#›</a:t>
            </a:fld>
            <a:endParaRPr lang="en-NZ"/>
          </a:p>
        </p:txBody>
      </p:sp>
    </p:spTree>
    <p:extLst>
      <p:ext uri="{BB962C8B-B14F-4D97-AF65-F5344CB8AC3E}">
        <p14:creationId xmlns:p14="http://schemas.microsoft.com/office/powerpoint/2010/main" val="329380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3405-0961-4762-9535-6E752183AA8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572B9248-5485-4911-8C8C-E89F0FF9BE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58E874F6-2503-43DE-9711-3B1A628E0B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46A8FA70-E8A6-4C55-812A-1BFE857E7BC7}"/>
              </a:ext>
            </a:extLst>
          </p:cNvPr>
          <p:cNvSpPr>
            <a:spLocks noGrp="1"/>
          </p:cNvSpPr>
          <p:nvPr>
            <p:ph type="dt" sz="half" idx="10"/>
          </p:nvPr>
        </p:nvSpPr>
        <p:spPr/>
        <p:txBody>
          <a:bodyPr/>
          <a:lstStyle/>
          <a:p>
            <a:fld id="{94598F3E-E9F8-4A12-85A7-8C75F7C8CC7B}" type="datetimeFigureOut">
              <a:rPr lang="en-NZ" smtClean="0"/>
              <a:t>23/07/2024</a:t>
            </a:fld>
            <a:endParaRPr lang="en-NZ"/>
          </a:p>
        </p:txBody>
      </p:sp>
      <p:sp>
        <p:nvSpPr>
          <p:cNvPr id="6" name="Footer Placeholder 5">
            <a:extLst>
              <a:ext uri="{FF2B5EF4-FFF2-40B4-BE49-F238E27FC236}">
                <a16:creationId xmlns:a16="http://schemas.microsoft.com/office/drawing/2014/main" id="{3BD2C332-F3C6-46E6-9375-7936C0327E4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8CE69E1-51A8-4D5F-833F-5C6DEA9AEFE6}"/>
              </a:ext>
            </a:extLst>
          </p:cNvPr>
          <p:cNvSpPr>
            <a:spLocks noGrp="1"/>
          </p:cNvSpPr>
          <p:nvPr>
            <p:ph type="sldNum" sz="quarter" idx="12"/>
          </p:nvPr>
        </p:nvSpPr>
        <p:spPr/>
        <p:txBody>
          <a:bodyPr/>
          <a:lstStyle/>
          <a:p>
            <a:fld id="{7FEE1C70-85DC-4C1B-9FBC-39C959703BF8}" type="slidenum">
              <a:rPr lang="en-NZ" smtClean="0"/>
              <a:t>‹#›</a:t>
            </a:fld>
            <a:endParaRPr lang="en-NZ"/>
          </a:p>
        </p:txBody>
      </p:sp>
    </p:spTree>
    <p:extLst>
      <p:ext uri="{BB962C8B-B14F-4D97-AF65-F5344CB8AC3E}">
        <p14:creationId xmlns:p14="http://schemas.microsoft.com/office/powerpoint/2010/main" val="358726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6EA7-989C-4BF2-97E2-779C7BD8FA8B}"/>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F4B8017-F3D9-45BC-B7BB-1BEF4E5DF9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02ED5F-86A2-4897-AF1C-70318DCB34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3EFBFF5F-FC01-440C-98AD-C90C665F75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E756E5-8262-41F8-9DB4-541549E7F0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63C084D1-F043-4DC4-AF0D-26F950AB297C}"/>
              </a:ext>
            </a:extLst>
          </p:cNvPr>
          <p:cNvSpPr>
            <a:spLocks noGrp="1"/>
          </p:cNvSpPr>
          <p:nvPr>
            <p:ph type="dt" sz="half" idx="10"/>
          </p:nvPr>
        </p:nvSpPr>
        <p:spPr/>
        <p:txBody>
          <a:bodyPr/>
          <a:lstStyle/>
          <a:p>
            <a:fld id="{94598F3E-E9F8-4A12-85A7-8C75F7C8CC7B}" type="datetimeFigureOut">
              <a:rPr lang="en-NZ" smtClean="0"/>
              <a:t>23/07/2024</a:t>
            </a:fld>
            <a:endParaRPr lang="en-NZ"/>
          </a:p>
        </p:txBody>
      </p:sp>
      <p:sp>
        <p:nvSpPr>
          <p:cNvPr id="8" name="Footer Placeholder 7">
            <a:extLst>
              <a:ext uri="{FF2B5EF4-FFF2-40B4-BE49-F238E27FC236}">
                <a16:creationId xmlns:a16="http://schemas.microsoft.com/office/drawing/2014/main" id="{AB2C6C08-C07E-4730-9FF1-C173B22DCED3}"/>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39472354-2103-4D0F-B2A0-67728AC8CE03}"/>
              </a:ext>
            </a:extLst>
          </p:cNvPr>
          <p:cNvSpPr>
            <a:spLocks noGrp="1"/>
          </p:cNvSpPr>
          <p:nvPr>
            <p:ph type="sldNum" sz="quarter" idx="12"/>
          </p:nvPr>
        </p:nvSpPr>
        <p:spPr/>
        <p:txBody>
          <a:bodyPr/>
          <a:lstStyle/>
          <a:p>
            <a:fld id="{7FEE1C70-85DC-4C1B-9FBC-39C959703BF8}" type="slidenum">
              <a:rPr lang="en-NZ" smtClean="0"/>
              <a:t>‹#›</a:t>
            </a:fld>
            <a:endParaRPr lang="en-NZ"/>
          </a:p>
        </p:txBody>
      </p:sp>
    </p:spTree>
    <p:extLst>
      <p:ext uri="{BB962C8B-B14F-4D97-AF65-F5344CB8AC3E}">
        <p14:creationId xmlns:p14="http://schemas.microsoft.com/office/powerpoint/2010/main" val="1273584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556C2-CAE9-4041-A0EE-C385FD0AC80E}"/>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0BF94B7-5FBE-4FFF-BED3-2F6E4485CAB0}"/>
              </a:ext>
            </a:extLst>
          </p:cNvPr>
          <p:cNvSpPr>
            <a:spLocks noGrp="1"/>
          </p:cNvSpPr>
          <p:nvPr>
            <p:ph type="dt" sz="half" idx="10"/>
          </p:nvPr>
        </p:nvSpPr>
        <p:spPr/>
        <p:txBody>
          <a:bodyPr/>
          <a:lstStyle/>
          <a:p>
            <a:fld id="{94598F3E-E9F8-4A12-85A7-8C75F7C8CC7B}" type="datetimeFigureOut">
              <a:rPr lang="en-NZ" smtClean="0"/>
              <a:t>23/07/2024</a:t>
            </a:fld>
            <a:endParaRPr lang="en-NZ"/>
          </a:p>
        </p:txBody>
      </p:sp>
      <p:sp>
        <p:nvSpPr>
          <p:cNvPr id="4" name="Footer Placeholder 3">
            <a:extLst>
              <a:ext uri="{FF2B5EF4-FFF2-40B4-BE49-F238E27FC236}">
                <a16:creationId xmlns:a16="http://schemas.microsoft.com/office/drawing/2014/main" id="{093B5E24-1B9C-4A63-8051-F07281B60C02}"/>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E3986BF4-12DB-4B4B-A445-4E2B17536C19}"/>
              </a:ext>
            </a:extLst>
          </p:cNvPr>
          <p:cNvSpPr>
            <a:spLocks noGrp="1"/>
          </p:cNvSpPr>
          <p:nvPr>
            <p:ph type="sldNum" sz="quarter" idx="12"/>
          </p:nvPr>
        </p:nvSpPr>
        <p:spPr/>
        <p:txBody>
          <a:bodyPr/>
          <a:lstStyle/>
          <a:p>
            <a:fld id="{7FEE1C70-85DC-4C1B-9FBC-39C959703BF8}" type="slidenum">
              <a:rPr lang="en-NZ" smtClean="0"/>
              <a:t>‹#›</a:t>
            </a:fld>
            <a:endParaRPr lang="en-NZ"/>
          </a:p>
        </p:txBody>
      </p:sp>
    </p:spTree>
    <p:extLst>
      <p:ext uri="{BB962C8B-B14F-4D97-AF65-F5344CB8AC3E}">
        <p14:creationId xmlns:p14="http://schemas.microsoft.com/office/powerpoint/2010/main" val="423945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798210-372C-40EA-94A8-4A2184A7D59C}"/>
              </a:ext>
            </a:extLst>
          </p:cNvPr>
          <p:cNvSpPr>
            <a:spLocks noGrp="1"/>
          </p:cNvSpPr>
          <p:nvPr>
            <p:ph type="dt" sz="half" idx="10"/>
          </p:nvPr>
        </p:nvSpPr>
        <p:spPr/>
        <p:txBody>
          <a:bodyPr/>
          <a:lstStyle/>
          <a:p>
            <a:fld id="{94598F3E-E9F8-4A12-85A7-8C75F7C8CC7B}" type="datetimeFigureOut">
              <a:rPr lang="en-NZ" smtClean="0"/>
              <a:t>23/07/2024</a:t>
            </a:fld>
            <a:endParaRPr lang="en-NZ"/>
          </a:p>
        </p:txBody>
      </p:sp>
      <p:sp>
        <p:nvSpPr>
          <p:cNvPr id="3" name="Footer Placeholder 2">
            <a:extLst>
              <a:ext uri="{FF2B5EF4-FFF2-40B4-BE49-F238E27FC236}">
                <a16:creationId xmlns:a16="http://schemas.microsoft.com/office/drawing/2014/main" id="{AF66062E-ACA7-477E-B562-D33D2ABDD40D}"/>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592D7E40-DA3D-44DA-8823-B04F9C6A1A07}"/>
              </a:ext>
            </a:extLst>
          </p:cNvPr>
          <p:cNvSpPr>
            <a:spLocks noGrp="1"/>
          </p:cNvSpPr>
          <p:nvPr>
            <p:ph type="sldNum" sz="quarter" idx="12"/>
          </p:nvPr>
        </p:nvSpPr>
        <p:spPr/>
        <p:txBody>
          <a:bodyPr/>
          <a:lstStyle/>
          <a:p>
            <a:fld id="{7FEE1C70-85DC-4C1B-9FBC-39C959703BF8}" type="slidenum">
              <a:rPr lang="en-NZ" smtClean="0"/>
              <a:t>‹#›</a:t>
            </a:fld>
            <a:endParaRPr lang="en-NZ"/>
          </a:p>
        </p:txBody>
      </p:sp>
    </p:spTree>
    <p:extLst>
      <p:ext uri="{BB962C8B-B14F-4D97-AF65-F5344CB8AC3E}">
        <p14:creationId xmlns:p14="http://schemas.microsoft.com/office/powerpoint/2010/main" val="375365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7034-DD38-4A38-9009-249B1DB47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193C4A3C-8347-40CB-9C85-8559AF68F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7238F66-6FC8-4B75-B5AB-234C97C0C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C96016-1050-4461-8969-A008E0820795}"/>
              </a:ext>
            </a:extLst>
          </p:cNvPr>
          <p:cNvSpPr>
            <a:spLocks noGrp="1"/>
          </p:cNvSpPr>
          <p:nvPr>
            <p:ph type="dt" sz="half" idx="10"/>
          </p:nvPr>
        </p:nvSpPr>
        <p:spPr/>
        <p:txBody>
          <a:bodyPr/>
          <a:lstStyle/>
          <a:p>
            <a:fld id="{94598F3E-E9F8-4A12-85A7-8C75F7C8CC7B}" type="datetimeFigureOut">
              <a:rPr lang="en-NZ" smtClean="0"/>
              <a:t>23/07/2024</a:t>
            </a:fld>
            <a:endParaRPr lang="en-NZ"/>
          </a:p>
        </p:txBody>
      </p:sp>
      <p:sp>
        <p:nvSpPr>
          <p:cNvPr id="6" name="Footer Placeholder 5">
            <a:extLst>
              <a:ext uri="{FF2B5EF4-FFF2-40B4-BE49-F238E27FC236}">
                <a16:creationId xmlns:a16="http://schemas.microsoft.com/office/drawing/2014/main" id="{6F97CBD7-44A9-4380-B429-C187F85A794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93DD7F2-C6BB-4DA4-9C1E-249C21DD3097}"/>
              </a:ext>
            </a:extLst>
          </p:cNvPr>
          <p:cNvSpPr>
            <a:spLocks noGrp="1"/>
          </p:cNvSpPr>
          <p:nvPr>
            <p:ph type="sldNum" sz="quarter" idx="12"/>
          </p:nvPr>
        </p:nvSpPr>
        <p:spPr/>
        <p:txBody>
          <a:bodyPr/>
          <a:lstStyle/>
          <a:p>
            <a:fld id="{7FEE1C70-85DC-4C1B-9FBC-39C959703BF8}" type="slidenum">
              <a:rPr lang="en-NZ" smtClean="0"/>
              <a:t>‹#›</a:t>
            </a:fld>
            <a:endParaRPr lang="en-NZ"/>
          </a:p>
        </p:txBody>
      </p:sp>
    </p:spTree>
    <p:extLst>
      <p:ext uri="{BB962C8B-B14F-4D97-AF65-F5344CB8AC3E}">
        <p14:creationId xmlns:p14="http://schemas.microsoft.com/office/powerpoint/2010/main" val="321869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C61E-BAE6-41C4-9245-58948DF5A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70D4F0C1-952D-4965-91AC-0A207888A4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D1BCAC53-DA4E-48F1-9E9C-DC4D950C6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BBCADD-FC71-4E86-A76C-7CA028489182}"/>
              </a:ext>
            </a:extLst>
          </p:cNvPr>
          <p:cNvSpPr>
            <a:spLocks noGrp="1"/>
          </p:cNvSpPr>
          <p:nvPr>
            <p:ph type="dt" sz="half" idx="10"/>
          </p:nvPr>
        </p:nvSpPr>
        <p:spPr/>
        <p:txBody>
          <a:bodyPr/>
          <a:lstStyle/>
          <a:p>
            <a:fld id="{94598F3E-E9F8-4A12-85A7-8C75F7C8CC7B}" type="datetimeFigureOut">
              <a:rPr lang="en-NZ" smtClean="0"/>
              <a:t>23/07/2024</a:t>
            </a:fld>
            <a:endParaRPr lang="en-NZ"/>
          </a:p>
        </p:txBody>
      </p:sp>
      <p:sp>
        <p:nvSpPr>
          <p:cNvPr id="6" name="Footer Placeholder 5">
            <a:extLst>
              <a:ext uri="{FF2B5EF4-FFF2-40B4-BE49-F238E27FC236}">
                <a16:creationId xmlns:a16="http://schemas.microsoft.com/office/drawing/2014/main" id="{FAB9F14F-D724-4E97-B1BE-BABD2C4583C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E6382BC-F8AB-4AE5-8098-768C02F2D4BC}"/>
              </a:ext>
            </a:extLst>
          </p:cNvPr>
          <p:cNvSpPr>
            <a:spLocks noGrp="1"/>
          </p:cNvSpPr>
          <p:nvPr>
            <p:ph type="sldNum" sz="quarter" idx="12"/>
          </p:nvPr>
        </p:nvSpPr>
        <p:spPr/>
        <p:txBody>
          <a:bodyPr/>
          <a:lstStyle/>
          <a:p>
            <a:fld id="{7FEE1C70-85DC-4C1B-9FBC-39C959703BF8}" type="slidenum">
              <a:rPr lang="en-NZ" smtClean="0"/>
              <a:t>‹#›</a:t>
            </a:fld>
            <a:endParaRPr lang="en-NZ"/>
          </a:p>
        </p:txBody>
      </p:sp>
    </p:spTree>
    <p:extLst>
      <p:ext uri="{BB962C8B-B14F-4D97-AF65-F5344CB8AC3E}">
        <p14:creationId xmlns:p14="http://schemas.microsoft.com/office/powerpoint/2010/main" val="385749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046DDA-0425-4A0E-99D9-64EDAD360E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2F7DCCC-2DD6-4636-B949-54DA1ECC8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8C89829-3554-4DF0-A673-668E0AA1BC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98F3E-E9F8-4A12-85A7-8C75F7C8CC7B}" type="datetimeFigureOut">
              <a:rPr lang="en-NZ" smtClean="0"/>
              <a:t>23/07/2024</a:t>
            </a:fld>
            <a:endParaRPr lang="en-NZ"/>
          </a:p>
        </p:txBody>
      </p:sp>
      <p:sp>
        <p:nvSpPr>
          <p:cNvPr id="5" name="Footer Placeholder 4">
            <a:extLst>
              <a:ext uri="{FF2B5EF4-FFF2-40B4-BE49-F238E27FC236}">
                <a16:creationId xmlns:a16="http://schemas.microsoft.com/office/drawing/2014/main" id="{0951D191-CACC-450A-87AF-8568241E5B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60C7D1DC-878C-464C-A16D-34B1C2E2E6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E1C70-85DC-4C1B-9FBC-39C959703BF8}" type="slidenum">
              <a:rPr lang="en-NZ" smtClean="0"/>
              <a:t>‹#›</a:t>
            </a:fld>
            <a:endParaRPr lang="en-NZ"/>
          </a:p>
        </p:txBody>
      </p:sp>
    </p:spTree>
    <p:extLst>
      <p:ext uri="{BB962C8B-B14F-4D97-AF65-F5344CB8AC3E}">
        <p14:creationId xmlns:p14="http://schemas.microsoft.com/office/powerpoint/2010/main" val="4242805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Kaaren.mathias@canterbury.ac.nz"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66B0-C3FD-460F-A3FD-190B03D8F4CD}"/>
              </a:ext>
            </a:extLst>
          </p:cNvPr>
          <p:cNvSpPr>
            <a:spLocks noGrp="1"/>
          </p:cNvSpPr>
          <p:nvPr>
            <p:ph type="ctrTitle"/>
          </p:nvPr>
        </p:nvSpPr>
        <p:spPr>
          <a:xfrm>
            <a:off x="184245" y="222385"/>
            <a:ext cx="11864453" cy="2387600"/>
          </a:xfrm>
        </p:spPr>
        <p:txBody>
          <a:bodyPr>
            <a:noAutofit/>
          </a:bodyPr>
          <a:lstStyle/>
          <a:p>
            <a:r>
              <a:rPr lang="en-GB" sz="4400" b="1" dirty="0"/>
              <a:t>Opening up the ‘black-box’: what strategies do community mental health workers  use to </a:t>
            </a:r>
            <a:r>
              <a:rPr lang="en-GB" sz="4400" b="1"/>
              <a:t>address social </a:t>
            </a:r>
            <a:r>
              <a:rPr lang="en-GB" sz="4400" b="1" dirty="0"/>
              <a:t>dimensions of mental health?</a:t>
            </a:r>
            <a:r>
              <a:rPr lang="en-NZ" sz="4400" b="1" dirty="0"/>
              <a:t> </a:t>
            </a:r>
          </a:p>
        </p:txBody>
      </p:sp>
      <p:sp>
        <p:nvSpPr>
          <p:cNvPr id="3" name="Subtitle 2">
            <a:extLst>
              <a:ext uri="{FF2B5EF4-FFF2-40B4-BE49-F238E27FC236}">
                <a16:creationId xmlns:a16="http://schemas.microsoft.com/office/drawing/2014/main" id="{585A5F37-DF3F-4E25-B24F-86F02C44A6DD}"/>
              </a:ext>
            </a:extLst>
          </p:cNvPr>
          <p:cNvSpPr>
            <a:spLocks noGrp="1"/>
          </p:cNvSpPr>
          <p:nvPr>
            <p:ph type="subTitle" idx="1"/>
          </p:nvPr>
        </p:nvSpPr>
        <p:spPr>
          <a:xfrm>
            <a:off x="1290476" y="2801294"/>
            <a:ext cx="9076534" cy="2099359"/>
          </a:xfrm>
        </p:spPr>
        <p:txBody>
          <a:bodyPr>
            <a:normAutofit lnSpcReduction="10000"/>
          </a:bodyPr>
          <a:lstStyle/>
          <a:p>
            <a:r>
              <a:rPr lang="en-NZ" dirty="0"/>
              <a:t> </a:t>
            </a:r>
          </a:p>
          <a:p>
            <a:pPr algn="l"/>
            <a:r>
              <a:rPr lang="en-NZ" dirty="0"/>
              <a:t>Kaaren Mathias, University of Canterbury and Burans, India</a:t>
            </a:r>
          </a:p>
          <a:p>
            <a:pPr algn="l"/>
            <a:r>
              <a:rPr lang="en-NZ" dirty="0"/>
              <a:t>Sumeet Jain, University of Edinburgh, UK</a:t>
            </a:r>
          </a:p>
          <a:p>
            <a:pPr algn="l"/>
            <a:r>
              <a:rPr lang="en-NZ" dirty="0"/>
              <a:t>Pooja Pillai, </a:t>
            </a:r>
            <a:r>
              <a:rPr lang="en-NZ" dirty="0" err="1"/>
              <a:t>Herbertpur</a:t>
            </a:r>
            <a:r>
              <a:rPr lang="en-NZ" dirty="0"/>
              <a:t> Christian Hospital, India</a:t>
            </a:r>
          </a:p>
          <a:p>
            <a:pPr algn="l"/>
            <a:r>
              <a:rPr lang="en-NZ" dirty="0"/>
              <a:t>Annabel Ahuriri-Driscoll, University of Canterbury</a:t>
            </a:r>
          </a:p>
          <a:p>
            <a:pPr algn="l"/>
            <a:endParaRPr lang="en-NZ" sz="2000" dirty="0"/>
          </a:p>
          <a:p>
            <a:endParaRPr lang="en-NZ" dirty="0"/>
          </a:p>
          <a:p>
            <a:endParaRPr lang="en-NZ" dirty="0"/>
          </a:p>
        </p:txBody>
      </p:sp>
      <p:pic>
        <p:nvPicPr>
          <p:cNvPr id="7" name="Picture 6" descr="A screenshot of a cell phone&#10;&#10;Description automatically generated">
            <a:extLst>
              <a:ext uri="{FF2B5EF4-FFF2-40B4-BE49-F238E27FC236}">
                <a16:creationId xmlns:a16="http://schemas.microsoft.com/office/drawing/2014/main" id="{319D4626-EBCB-4EF0-B05D-6E43B4A3AF5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32420" y="5295057"/>
            <a:ext cx="1768101" cy="1288774"/>
          </a:xfrm>
          <a:prstGeom prst="rect">
            <a:avLst/>
          </a:prstGeom>
        </p:spPr>
      </p:pic>
      <p:pic>
        <p:nvPicPr>
          <p:cNvPr id="6" name="Picture 5">
            <a:extLst>
              <a:ext uri="{FF2B5EF4-FFF2-40B4-BE49-F238E27FC236}">
                <a16:creationId xmlns:a16="http://schemas.microsoft.com/office/drawing/2014/main" id="{6053CBF2-06FF-4AB7-B0D7-3C2B275CDB2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08027" y="5243273"/>
            <a:ext cx="1028619" cy="1340558"/>
          </a:xfrm>
          <a:prstGeom prst="rect">
            <a:avLst/>
          </a:prstGeom>
        </p:spPr>
      </p:pic>
      <p:pic>
        <p:nvPicPr>
          <p:cNvPr id="9" name="Picture 8">
            <a:extLst>
              <a:ext uri="{FF2B5EF4-FFF2-40B4-BE49-F238E27FC236}">
                <a16:creationId xmlns:a16="http://schemas.microsoft.com/office/drawing/2014/main" id="{2D20444B-5A97-49DE-B693-47300C2D298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658970" y="5091962"/>
            <a:ext cx="2123689" cy="1679685"/>
          </a:xfrm>
          <a:prstGeom prst="rect">
            <a:avLst/>
          </a:prstGeom>
        </p:spPr>
      </p:pic>
      <p:pic>
        <p:nvPicPr>
          <p:cNvPr id="4" name="Picture 3">
            <a:extLst>
              <a:ext uri="{FF2B5EF4-FFF2-40B4-BE49-F238E27FC236}">
                <a16:creationId xmlns:a16="http://schemas.microsoft.com/office/drawing/2014/main" id="{27CD43A7-E4C9-9948-6AB0-FDE10FF6FB49}"/>
              </a:ext>
            </a:extLst>
          </p:cNvPr>
          <p:cNvPicPr>
            <a:picLocks noChangeAspect="1"/>
          </p:cNvPicPr>
          <p:nvPr/>
        </p:nvPicPr>
        <p:blipFill>
          <a:blip r:embed="rId6"/>
          <a:stretch>
            <a:fillRect/>
          </a:stretch>
        </p:blipFill>
        <p:spPr>
          <a:xfrm>
            <a:off x="356208" y="5212761"/>
            <a:ext cx="1609751" cy="1219759"/>
          </a:xfrm>
          <a:prstGeom prst="rect">
            <a:avLst/>
          </a:prstGeom>
        </p:spPr>
      </p:pic>
    </p:spTree>
    <p:extLst>
      <p:ext uri="{BB962C8B-B14F-4D97-AF65-F5344CB8AC3E}">
        <p14:creationId xmlns:p14="http://schemas.microsoft.com/office/powerpoint/2010/main" val="1923428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BB42-05B5-D5F2-60FA-C356A9C4087E}"/>
              </a:ext>
            </a:extLst>
          </p:cNvPr>
          <p:cNvSpPr>
            <a:spLocks noGrp="1"/>
          </p:cNvSpPr>
          <p:nvPr>
            <p:ph type="title"/>
          </p:nvPr>
        </p:nvSpPr>
        <p:spPr/>
        <p:txBody>
          <a:bodyPr/>
          <a:lstStyle/>
          <a:p>
            <a:r>
              <a:rPr lang="en-NZ" dirty="0"/>
              <a:t>TWO</a:t>
            </a:r>
          </a:p>
        </p:txBody>
      </p:sp>
      <p:sp>
        <p:nvSpPr>
          <p:cNvPr id="3" name="Content Placeholder 2">
            <a:extLst>
              <a:ext uri="{FF2B5EF4-FFF2-40B4-BE49-F238E27FC236}">
                <a16:creationId xmlns:a16="http://schemas.microsoft.com/office/drawing/2014/main" id="{BB7B31A1-7AF1-4CA9-727E-77494222C443}"/>
              </a:ext>
            </a:extLst>
          </p:cNvPr>
          <p:cNvSpPr>
            <a:spLocks noGrp="1"/>
          </p:cNvSpPr>
          <p:nvPr>
            <p:ph sz="half" idx="1"/>
          </p:nvPr>
        </p:nvSpPr>
        <p:spPr/>
        <p:txBody>
          <a:bodyPr>
            <a:normAutofit fontScale="92500" lnSpcReduction="10000"/>
          </a:bodyPr>
          <a:lstStyle/>
          <a:p>
            <a:pPr marL="0" indent="0">
              <a:buNone/>
            </a:pPr>
            <a:r>
              <a:rPr lang="en-NZ" sz="3400" dirty="0">
                <a:ea typeface="Arial" panose="020B0604020202020204" pitchFamily="34" charset="0"/>
                <a:cs typeface="Arial" panose="020B0604020202020204" pitchFamily="34" charset="0"/>
              </a:rPr>
              <a:t>R</a:t>
            </a:r>
            <a:r>
              <a:rPr lang="en-NZ" sz="3400" dirty="0">
                <a:effectLst/>
                <a:ea typeface="Arial" panose="020B0604020202020204" pitchFamily="34" charset="0"/>
                <a:cs typeface="Arial" panose="020B0604020202020204" pitchFamily="34" charset="0"/>
              </a:rPr>
              <a:t>elationships and relationality a springboard which all other outcomes and social interventions bounced </a:t>
            </a:r>
            <a:r>
              <a:rPr lang="en-NZ" sz="3400" dirty="0" err="1">
                <a:effectLst/>
                <a:ea typeface="Arial" panose="020B0604020202020204" pitchFamily="34" charset="0"/>
                <a:cs typeface="Arial" panose="020B0604020202020204" pitchFamily="34" charset="0"/>
              </a:rPr>
              <a:t>froms</a:t>
            </a:r>
            <a:r>
              <a:rPr lang="en-NZ" sz="3400" dirty="0">
                <a:effectLst/>
                <a:ea typeface="Arial" panose="020B0604020202020204" pitchFamily="34" charset="0"/>
                <a:cs typeface="Arial" panose="020B0604020202020204" pitchFamily="34" charset="0"/>
              </a:rPr>
              <a:t> – including value of shared experiences</a:t>
            </a:r>
          </a:p>
          <a:p>
            <a:pPr marL="514350" indent="-514350">
              <a:buAutoNum type="arabicPeriod"/>
            </a:pPr>
            <a:endParaRPr lang="en-NZ" dirty="0">
              <a:latin typeface="Arial" panose="020B0604020202020204" pitchFamily="34" charset="0"/>
              <a:cs typeface="Arial" panose="020B0604020202020204" pitchFamily="34" charset="0"/>
            </a:endParaRPr>
          </a:p>
          <a:p>
            <a:pPr marL="0" indent="0">
              <a:buNone/>
            </a:pPr>
            <a:endParaRPr lang="en-NZ" dirty="0"/>
          </a:p>
        </p:txBody>
      </p:sp>
      <p:sp>
        <p:nvSpPr>
          <p:cNvPr id="4" name="Content Placeholder 3">
            <a:extLst>
              <a:ext uri="{FF2B5EF4-FFF2-40B4-BE49-F238E27FC236}">
                <a16:creationId xmlns:a16="http://schemas.microsoft.com/office/drawing/2014/main" id="{CFDE9FE0-073F-2DF3-71D3-D0110B680E67}"/>
              </a:ext>
            </a:extLst>
          </p:cNvPr>
          <p:cNvSpPr>
            <a:spLocks noGrp="1"/>
          </p:cNvSpPr>
          <p:nvPr>
            <p:ph sz="half" idx="2"/>
          </p:nvPr>
        </p:nvSpPr>
        <p:spPr/>
        <p:txBody>
          <a:bodyPr>
            <a:normAutofit fontScale="92500" lnSpcReduction="10000"/>
          </a:bodyPr>
          <a:lstStyle/>
          <a:p>
            <a:pPr algn="l"/>
            <a:r>
              <a:rPr lang="en-NZ" i="1" dirty="0"/>
              <a:t>I mean they share a bit about their family experiences as well, you know. So you get to, you kind of get that, they’re </a:t>
            </a:r>
            <a:r>
              <a:rPr lang="en-NZ" i="1" dirty="0" err="1"/>
              <a:t>kaimahi</a:t>
            </a:r>
            <a:r>
              <a:rPr lang="en-NZ" i="1" dirty="0"/>
              <a:t>, but they’re also family members, mothers, and, you know, sisters or grandparents and things like that () but it’s just kind of real. (  ) That’s quite, quite a good, good way to break through those kind of walls. </a:t>
            </a:r>
            <a:endParaRPr lang="en-NZ" dirty="0"/>
          </a:p>
          <a:p>
            <a:pPr algn="l"/>
            <a:r>
              <a:rPr lang="en-NZ" b="1" dirty="0"/>
              <a:t>Mother, </a:t>
            </a:r>
            <a:r>
              <a:rPr lang="en-NZ" b="1" dirty="0" err="1"/>
              <a:t>Purapura</a:t>
            </a:r>
            <a:r>
              <a:rPr lang="en-NZ" b="1" dirty="0"/>
              <a:t> </a:t>
            </a:r>
            <a:r>
              <a:rPr lang="en-NZ" b="1" dirty="0" err="1"/>
              <a:t>Whetū</a:t>
            </a:r>
            <a:r>
              <a:rPr lang="en-NZ" b="1" dirty="0"/>
              <a:t> (Te </a:t>
            </a:r>
            <a:r>
              <a:rPr lang="en-NZ" b="1" dirty="0" err="1"/>
              <a:t>Oriori</a:t>
            </a:r>
            <a:r>
              <a:rPr lang="en-NZ" b="1" dirty="0"/>
              <a:t>)</a:t>
            </a:r>
            <a:endParaRPr lang="en-NZ" dirty="0"/>
          </a:p>
        </p:txBody>
      </p:sp>
    </p:spTree>
    <p:extLst>
      <p:ext uri="{BB962C8B-B14F-4D97-AF65-F5344CB8AC3E}">
        <p14:creationId xmlns:p14="http://schemas.microsoft.com/office/powerpoint/2010/main" val="170736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4575-B648-9024-3692-6BF90F6C0ED8}"/>
              </a:ext>
            </a:extLst>
          </p:cNvPr>
          <p:cNvSpPr>
            <a:spLocks noGrp="1"/>
          </p:cNvSpPr>
          <p:nvPr>
            <p:ph type="title"/>
          </p:nvPr>
        </p:nvSpPr>
        <p:spPr/>
        <p:txBody>
          <a:bodyPr>
            <a:normAutofit fontScale="90000"/>
          </a:bodyPr>
          <a:lstStyle/>
          <a:p>
            <a:r>
              <a:rPr lang="en-NZ" dirty="0"/>
              <a:t>TWO </a:t>
            </a:r>
            <a:r>
              <a:rPr lang="en-NZ" sz="3100" b="1" dirty="0"/>
              <a:t>When whānau and </a:t>
            </a:r>
            <a:r>
              <a:rPr lang="en-NZ" sz="3100" b="1" dirty="0" err="1"/>
              <a:t>kaimahi</a:t>
            </a:r>
            <a:r>
              <a:rPr lang="en-NZ" sz="3100" b="1" dirty="0"/>
              <a:t> shared their life experiences with each other, they formed a trusting relationship which felt supportive and could then take active steps for their future</a:t>
            </a:r>
            <a:br>
              <a:rPr lang="en-NZ" dirty="0"/>
            </a:br>
            <a:endParaRPr lang="en-NZ" dirty="0"/>
          </a:p>
        </p:txBody>
      </p:sp>
      <p:sp>
        <p:nvSpPr>
          <p:cNvPr id="3" name="Content Placeholder 2">
            <a:extLst>
              <a:ext uri="{FF2B5EF4-FFF2-40B4-BE49-F238E27FC236}">
                <a16:creationId xmlns:a16="http://schemas.microsoft.com/office/drawing/2014/main" id="{90B9683D-A61A-0646-685D-9484B0390B7A}"/>
              </a:ext>
            </a:extLst>
          </p:cNvPr>
          <p:cNvSpPr>
            <a:spLocks noGrp="1"/>
          </p:cNvSpPr>
          <p:nvPr>
            <p:ph sz="half" idx="1"/>
          </p:nvPr>
        </p:nvSpPr>
        <p:spPr/>
        <p:txBody>
          <a:bodyPr/>
          <a:lstStyle/>
          <a:p>
            <a:pPr algn="l"/>
            <a:r>
              <a:rPr lang="en-NZ" i="1" dirty="0"/>
              <a:t>Mostly because he’s probably been through the same stuff so I’ll ask him how did you manage to make it through, manage to cope with whatever was happening.</a:t>
            </a:r>
            <a:r>
              <a:rPr lang="en-NZ" dirty="0"/>
              <a:t> </a:t>
            </a:r>
          </a:p>
          <a:p>
            <a:pPr algn="l"/>
            <a:r>
              <a:rPr lang="en-NZ" b="1" dirty="0"/>
              <a:t>Young person, </a:t>
            </a:r>
            <a:r>
              <a:rPr lang="en-NZ" b="1" dirty="0" err="1"/>
              <a:t>Purapura</a:t>
            </a:r>
            <a:r>
              <a:rPr lang="en-NZ" b="1" dirty="0"/>
              <a:t> </a:t>
            </a:r>
            <a:r>
              <a:rPr lang="en-NZ" b="1" dirty="0" err="1"/>
              <a:t>Whetū</a:t>
            </a:r>
            <a:endParaRPr lang="en-NZ" dirty="0"/>
          </a:p>
          <a:p>
            <a:endParaRPr lang="en-NZ" dirty="0"/>
          </a:p>
        </p:txBody>
      </p:sp>
      <p:pic>
        <p:nvPicPr>
          <p:cNvPr id="5" name="Picture 2" descr="Youngsters taking their shot at basketball through rising Kiwi Hoops  programme | Stuff">
            <a:extLst>
              <a:ext uri="{FF2B5EF4-FFF2-40B4-BE49-F238E27FC236}">
                <a16:creationId xmlns:a16="http://schemas.microsoft.com/office/drawing/2014/main" id="{FAEF593E-F4D1-C39B-3849-249959CEE6E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999" r="20756" b="-1"/>
          <a:stretch/>
        </p:blipFill>
        <p:spPr bwMode="auto">
          <a:xfrm>
            <a:off x="6248455" y="1825625"/>
            <a:ext cx="5029089" cy="4351338"/>
          </a:xfrm>
          <a:prstGeom prst="rect">
            <a:avLst/>
          </a:prstGeom>
          <a:solidFill>
            <a:srgbClr val="FFFFFF"/>
          </a:solidFill>
        </p:spPr>
      </p:pic>
    </p:spTree>
    <p:extLst>
      <p:ext uri="{BB962C8B-B14F-4D97-AF65-F5344CB8AC3E}">
        <p14:creationId xmlns:p14="http://schemas.microsoft.com/office/powerpoint/2010/main" val="2218036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2BEF4-06F1-5F29-B8AA-36B6CD0F9F0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THREE </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DE6BD7-5904-1CC9-07F0-A8BBCF4EE712}"/>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200">
                <a:effectLst/>
              </a:rPr>
              <a:t>Delivery of bespoke care with micro-adaptations linked to their knowledge of the person with mental distress and family dynamics.</a:t>
            </a:r>
            <a:endParaRPr lang="en-US" sz="2200"/>
          </a:p>
          <a:p>
            <a:endParaRPr lang="en-US" sz="2200"/>
          </a:p>
        </p:txBody>
      </p:sp>
      <p:pic>
        <p:nvPicPr>
          <p:cNvPr id="8" name="Picture 4" descr="Cultural Support - Spectrum Care">
            <a:extLst>
              <a:ext uri="{FF2B5EF4-FFF2-40B4-BE49-F238E27FC236}">
                <a16:creationId xmlns:a16="http://schemas.microsoft.com/office/drawing/2014/main" id="{2FCA0EB3-1EEA-6125-E68B-25D8B9ED44D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4721" r="183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FFFF"/>
          </a:solidFill>
        </p:spPr>
      </p:pic>
    </p:spTree>
    <p:extLst>
      <p:ext uri="{BB962C8B-B14F-4D97-AF65-F5344CB8AC3E}">
        <p14:creationId xmlns:p14="http://schemas.microsoft.com/office/powerpoint/2010/main" val="4170574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D50A-E3D7-45B8-B4CF-CD6CEB0E096D}"/>
              </a:ext>
            </a:extLst>
          </p:cNvPr>
          <p:cNvSpPr>
            <a:spLocks noGrp="1"/>
          </p:cNvSpPr>
          <p:nvPr>
            <p:ph type="title"/>
          </p:nvPr>
        </p:nvSpPr>
        <p:spPr/>
        <p:txBody>
          <a:bodyPr>
            <a:normAutofit/>
          </a:bodyPr>
          <a:lstStyle/>
          <a:p>
            <a:r>
              <a:rPr lang="en-GB" dirty="0"/>
              <a:t>USING ALL THREE Contextual knowledge, relationships and bespoke </a:t>
            </a:r>
            <a:r>
              <a:rPr lang="en-GB" dirty="0" err="1"/>
              <a:t>adapations</a:t>
            </a:r>
            <a:endParaRPr lang="en-GB" dirty="0"/>
          </a:p>
        </p:txBody>
      </p:sp>
      <p:sp>
        <p:nvSpPr>
          <p:cNvPr id="3" name="Content Placeholder 2">
            <a:extLst>
              <a:ext uri="{FF2B5EF4-FFF2-40B4-BE49-F238E27FC236}">
                <a16:creationId xmlns:a16="http://schemas.microsoft.com/office/drawing/2014/main" id="{83A3D1BE-502B-4B6E-9968-EC4B9F517DE8}"/>
              </a:ext>
            </a:extLst>
          </p:cNvPr>
          <p:cNvSpPr>
            <a:spLocks noGrp="1"/>
          </p:cNvSpPr>
          <p:nvPr>
            <p:ph sz="half" idx="1"/>
          </p:nvPr>
        </p:nvSpPr>
        <p:spPr/>
        <p:txBody>
          <a:bodyPr>
            <a:normAutofit/>
          </a:bodyPr>
          <a:lstStyle/>
          <a:p>
            <a:pPr marL="0" indent="0">
              <a:buNone/>
            </a:pPr>
            <a:endParaRPr lang="en-NZ" dirty="0"/>
          </a:p>
          <a:p>
            <a:endParaRPr lang="en-GB" dirty="0"/>
          </a:p>
        </p:txBody>
      </p:sp>
      <p:sp>
        <p:nvSpPr>
          <p:cNvPr id="4" name="Content Placeholder 3">
            <a:extLst>
              <a:ext uri="{FF2B5EF4-FFF2-40B4-BE49-F238E27FC236}">
                <a16:creationId xmlns:a16="http://schemas.microsoft.com/office/drawing/2014/main" id="{7857C3FD-92DE-4C99-A87E-218C50D16790}"/>
              </a:ext>
            </a:extLst>
          </p:cNvPr>
          <p:cNvSpPr>
            <a:spLocks noGrp="1"/>
          </p:cNvSpPr>
          <p:nvPr>
            <p:ph sz="half" idx="2"/>
          </p:nvPr>
        </p:nvSpPr>
        <p:spPr/>
        <p:txBody>
          <a:bodyPr/>
          <a:lstStyle/>
          <a:p>
            <a:pPr marL="0" indent="0">
              <a:buNone/>
            </a:pPr>
            <a:r>
              <a:rPr lang="en-NZ" i="1" dirty="0"/>
              <a:t>“She didn’t want to go to the doctor with us for the first few months, so we suggested she starts with very easy social  connections e.g. the people right next door and talk about how they are and then as she got more confident she talked to those further away. “ </a:t>
            </a:r>
            <a:endParaRPr lang="en-GB" dirty="0"/>
          </a:p>
          <a:p>
            <a:endParaRPr lang="en-NZ" dirty="0"/>
          </a:p>
        </p:txBody>
      </p:sp>
      <p:pic>
        <p:nvPicPr>
          <p:cNvPr id="6" name="Picture 5">
            <a:extLst>
              <a:ext uri="{FF2B5EF4-FFF2-40B4-BE49-F238E27FC236}">
                <a16:creationId xmlns:a16="http://schemas.microsoft.com/office/drawing/2014/main" id="{37C5A371-8114-4D76-8AFB-FD80459FF568}"/>
              </a:ext>
            </a:extLst>
          </p:cNvPr>
          <p:cNvPicPr>
            <a:picLocks noChangeAspect="1"/>
          </p:cNvPicPr>
          <p:nvPr/>
        </p:nvPicPr>
        <p:blipFill rotWithShape="1">
          <a:blip r:embed="rId3">
            <a:extLst>
              <a:ext uri="{28A0092B-C50C-407E-A947-70E740481C1C}">
                <a14:useLocalDpi xmlns:a14="http://schemas.microsoft.com/office/drawing/2010/main" val="0"/>
              </a:ext>
            </a:extLst>
          </a:blip>
          <a:srcRect r="33785"/>
          <a:stretch/>
        </p:blipFill>
        <p:spPr>
          <a:xfrm>
            <a:off x="546850" y="2047921"/>
            <a:ext cx="5472950" cy="3906746"/>
          </a:xfrm>
          <a:prstGeom prst="rect">
            <a:avLst/>
          </a:prstGeom>
        </p:spPr>
      </p:pic>
    </p:spTree>
    <p:extLst>
      <p:ext uri="{BB962C8B-B14F-4D97-AF65-F5344CB8AC3E}">
        <p14:creationId xmlns:p14="http://schemas.microsoft.com/office/powerpoint/2010/main" val="196997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8941-F9D0-7746-9AA6-56F1C8B5F7BC}"/>
              </a:ext>
            </a:extLst>
          </p:cNvPr>
          <p:cNvSpPr>
            <a:spLocks noGrp="1"/>
          </p:cNvSpPr>
          <p:nvPr>
            <p:ph type="title"/>
          </p:nvPr>
        </p:nvSpPr>
        <p:spPr>
          <a:xfrm>
            <a:off x="838200" y="556995"/>
            <a:ext cx="10515600" cy="1133693"/>
          </a:xfrm>
        </p:spPr>
        <p:txBody>
          <a:bodyPr>
            <a:normAutofit/>
          </a:bodyPr>
          <a:lstStyle/>
          <a:p>
            <a:r>
              <a:rPr lang="en-GB" sz="5200" b="1" dirty="0"/>
              <a:t>Concluding points</a:t>
            </a:r>
          </a:p>
        </p:txBody>
      </p:sp>
      <p:graphicFrame>
        <p:nvGraphicFramePr>
          <p:cNvPr id="5" name="Content Placeholder 2">
            <a:extLst>
              <a:ext uri="{FF2B5EF4-FFF2-40B4-BE49-F238E27FC236}">
                <a16:creationId xmlns:a16="http://schemas.microsoft.com/office/drawing/2014/main" id="{B51AABC2-4028-8204-1DDE-746F5D36A0B5}"/>
              </a:ext>
            </a:extLst>
          </p:cNvPr>
          <p:cNvGraphicFramePr>
            <a:graphicFrameLocks noGrp="1"/>
          </p:cNvGraphicFramePr>
          <p:nvPr>
            <p:ph idx="1"/>
            <p:extLst>
              <p:ext uri="{D42A27DB-BD31-4B8C-83A1-F6EECF244321}">
                <p14:modId xmlns:p14="http://schemas.microsoft.com/office/powerpoint/2010/main" val="8532487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5435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084B3F-CF6F-806A-56B4-B16840EC3461}"/>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800" dirty="0"/>
              <a:t>Acknowledgements</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E0FDA31B-3191-19C8-A8CB-F3BEB70D0F36}"/>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sz="2200" dirty="0"/>
              <a:t>Funding: </a:t>
            </a:r>
          </a:p>
          <a:p>
            <a:r>
              <a:rPr lang="en-US" sz="2200" dirty="0"/>
              <a:t>Child Wellbeing Research Institute, University of Canterbury (AOTEAROA)</a:t>
            </a:r>
          </a:p>
          <a:p>
            <a:r>
              <a:rPr lang="en-US" sz="2200" dirty="0"/>
              <a:t>ESRC, University of Edinburgh (INDIA)</a:t>
            </a:r>
          </a:p>
          <a:p>
            <a:r>
              <a:rPr lang="en-US" sz="2200" dirty="0"/>
              <a:t>Research assistants: Dr Helen Mataiti, Lisabet Morgan</a:t>
            </a:r>
          </a:p>
          <a:p>
            <a:pPr marL="0" indent="0">
              <a:buNone/>
            </a:pPr>
            <a:r>
              <a:rPr lang="en-US" sz="2200" dirty="0">
                <a:hlinkClick r:id="rId3"/>
              </a:rPr>
              <a:t>Kaaren.mathias@canterbury.ac.nz</a:t>
            </a:r>
            <a:endParaRPr lang="en-US" sz="2200" dirty="0"/>
          </a:p>
          <a:p>
            <a:pPr marL="0" indent="0">
              <a:buNone/>
            </a:pPr>
            <a:endParaRPr lang="en-US" sz="2200" dirty="0"/>
          </a:p>
          <a:p>
            <a:endParaRPr lang="en-US" sz="2200" dirty="0"/>
          </a:p>
        </p:txBody>
      </p:sp>
      <p:pic>
        <p:nvPicPr>
          <p:cNvPr id="13" name="Content Placeholder 4">
            <a:extLst>
              <a:ext uri="{FF2B5EF4-FFF2-40B4-BE49-F238E27FC236}">
                <a16:creationId xmlns:a16="http://schemas.microsoft.com/office/drawing/2014/main" id="{0D57B5A5-1CD2-819D-E788-1F1FBDB8F5B0}"/>
              </a:ext>
            </a:extLst>
          </p:cNvPr>
          <p:cNvPicPr>
            <a:picLocks noChangeAspect="1"/>
          </p:cNvPicPr>
          <p:nvPr/>
        </p:nvPicPr>
        <p:blipFill>
          <a:blip r:embed="rId4"/>
          <a:stretch>
            <a:fillRect/>
          </a:stretch>
        </p:blipFill>
        <p:spPr>
          <a:xfrm>
            <a:off x="5887005" y="1305466"/>
            <a:ext cx="6193240" cy="2180430"/>
          </a:xfrm>
          <a:prstGeom prst="rect">
            <a:avLst/>
          </a:prstGeom>
        </p:spPr>
      </p:pic>
      <p:pic>
        <p:nvPicPr>
          <p:cNvPr id="14" name="Picture 13">
            <a:extLst>
              <a:ext uri="{FF2B5EF4-FFF2-40B4-BE49-F238E27FC236}">
                <a16:creationId xmlns:a16="http://schemas.microsoft.com/office/drawing/2014/main" id="{2D4EA7BC-933F-13F9-8DDA-329E9E708E19}"/>
              </a:ext>
            </a:extLst>
          </p:cNvPr>
          <p:cNvPicPr>
            <a:picLocks noChangeAspect="1"/>
          </p:cNvPicPr>
          <p:nvPr/>
        </p:nvPicPr>
        <p:blipFill>
          <a:blip r:embed="rId5"/>
          <a:stretch>
            <a:fillRect/>
          </a:stretch>
        </p:blipFill>
        <p:spPr>
          <a:xfrm>
            <a:off x="9942169" y="5288961"/>
            <a:ext cx="1609751" cy="1219759"/>
          </a:xfrm>
          <a:prstGeom prst="rect">
            <a:avLst/>
          </a:prstGeom>
        </p:spPr>
      </p:pic>
    </p:spTree>
    <p:extLst>
      <p:ext uri="{BB962C8B-B14F-4D97-AF65-F5344CB8AC3E}">
        <p14:creationId xmlns:p14="http://schemas.microsoft.com/office/powerpoint/2010/main" val="137719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Background  </a:t>
            </a:r>
          </a:p>
        </p:txBody>
      </p:sp>
      <p:sp>
        <p:nvSpPr>
          <p:cNvPr id="3" name="Text Placeholder 2"/>
          <p:cNvSpPr>
            <a:spLocks noGrp="1"/>
          </p:cNvSpPr>
          <p:nvPr>
            <p:ph type="body" idx="1"/>
          </p:nvPr>
        </p:nvSpPr>
        <p:spPr>
          <a:xfrm>
            <a:off x="415600" y="1736327"/>
            <a:ext cx="11360800" cy="4555200"/>
          </a:xfrm>
        </p:spPr>
        <p:txBody>
          <a:bodyPr>
            <a:normAutofit lnSpcReduction="10000"/>
          </a:bodyPr>
          <a:lstStyle/>
          <a:p>
            <a:pPr>
              <a:buFont typeface="Wingdings" charset="2"/>
              <a:buChar char="§"/>
            </a:pPr>
            <a:r>
              <a:rPr lang="en-GB" dirty="0"/>
              <a:t>Globally a prominent but un-nuanced discourse on ‘task-shifting’.</a:t>
            </a:r>
          </a:p>
          <a:p>
            <a:pPr>
              <a:buFont typeface="Wingdings" charset="2"/>
              <a:buChar char="§"/>
            </a:pPr>
            <a:endParaRPr lang="en-GB" sz="1400" dirty="0"/>
          </a:p>
          <a:p>
            <a:pPr>
              <a:buFont typeface="Wingdings" charset="2"/>
              <a:buChar char="§"/>
            </a:pPr>
            <a:endParaRPr lang="en-GB" sz="1400" dirty="0"/>
          </a:p>
          <a:p>
            <a:pPr>
              <a:buFont typeface="Wingdings" charset="2"/>
              <a:buChar char="§"/>
            </a:pPr>
            <a:r>
              <a:rPr lang="en-GB" dirty="0"/>
              <a:t>Growing recognition in national mental health funding allocation to address psycho-social  aspects of mental health </a:t>
            </a:r>
            <a:r>
              <a:rPr lang="en-GB" dirty="0" err="1"/>
              <a:t>e.g</a:t>
            </a:r>
            <a:r>
              <a:rPr lang="en-GB" dirty="0"/>
              <a:t> .Brief intervention across primary care in Aotearoa NZ/ peer support workers in ED. </a:t>
            </a:r>
          </a:p>
          <a:p>
            <a:pPr>
              <a:buFont typeface="Wingdings" charset="2"/>
              <a:buChar char="§"/>
            </a:pPr>
            <a:endParaRPr lang="en-GB" dirty="0"/>
          </a:p>
          <a:p>
            <a:pPr>
              <a:buFont typeface="Wingdings" charset="2"/>
              <a:buChar char="§"/>
            </a:pPr>
            <a:r>
              <a:rPr lang="en-GB" dirty="0"/>
              <a:t>Recent ethnographic literature recognises the ways that CHWs address social dynamics </a:t>
            </a:r>
            <a:r>
              <a:rPr lang="en-GB" sz="1600" dirty="0"/>
              <a:t>(c.f. Chase 2022, 2023; Lang, 2019; Kottai and Ranganathan, 2020)</a:t>
            </a:r>
          </a:p>
          <a:p>
            <a:pPr marL="0" indent="0">
              <a:buNone/>
            </a:pPr>
            <a:endParaRPr lang="en-GB" dirty="0"/>
          </a:p>
          <a:p>
            <a:pPr>
              <a:buFont typeface="Wingdings" charset="2"/>
              <a:buChar char="§"/>
            </a:pPr>
            <a:endParaRPr lang="en-GB" sz="1400" dirty="0"/>
          </a:p>
          <a:p>
            <a:pPr>
              <a:buFont typeface="Wingdings" charset="2"/>
              <a:buChar char="§"/>
            </a:pPr>
            <a:r>
              <a:rPr lang="en-GB" dirty="0"/>
              <a:t>How do CHWs innovate at a micro-level to promote social inclusion &amp; recovery?</a:t>
            </a:r>
          </a:p>
          <a:p>
            <a:pPr>
              <a:buFont typeface="Wingdings" charset="2"/>
              <a:buChar char="§"/>
            </a:pPr>
            <a:endParaRPr lang="en-GB" sz="3200" dirty="0"/>
          </a:p>
          <a:p>
            <a:pPr>
              <a:buFont typeface="Wingdings" charset="2"/>
              <a:buChar char="§"/>
            </a:pPr>
            <a:endParaRPr lang="en-CA" sz="3200" dirty="0"/>
          </a:p>
        </p:txBody>
      </p:sp>
    </p:spTree>
    <p:extLst>
      <p:ext uri="{BB962C8B-B14F-4D97-AF65-F5344CB8AC3E}">
        <p14:creationId xmlns:p14="http://schemas.microsoft.com/office/powerpoint/2010/main" val="194823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86E180-5B90-4CBD-8E4C-EEEE047228B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Research Question	</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697946E-4BC3-4DCA-AA1F-6B66E1034AB2}"/>
              </a:ext>
            </a:extLst>
          </p:cNvPr>
          <p:cNvSpPr>
            <a:spLocks noGrp="1"/>
          </p:cNvSpPr>
          <p:nvPr>
            <p:ph sz="half" idx="1"/>
          </p:nvPr>
        </p:nvSpPr>
        <p:spPr>
          <a:xfrm>
            <a:off x="203762" y="3071307"/>
            <a:ext cx="5107940" cy="3320668"/>
          </a:xfrm>
        </p:spPr>
        <p:txBody>
          <a:bodyPr vert="horz" lIns="91440" tIns="45720" rIns="91440" bIns="45720" rtlCol="0">
            <a:normAutofit/>
          </a:bodyPr>
          <a:lstStyle/>
          <a:p>
            <a:pPr lvl="0"/>
            <a:r>
              <a:rPr lang="en-US" dirty="0"/>
              <a:t>What strategies do community health workers use to address the social dimensions of mental health?</a:t>
            </a:r>
          </a:p>
          <a:p>
            <a:pPr lvl="0"/>
            <a:endParaRPr lang="en-US" dirty="0"/>
          </a:p>
          <a:p>
            <a:pPr lvl="0"/>
            <a:r>
              <a:rPr lang="en-US" dirty="0"/>
              <a:t>Why use data from India </a:t>
            </a:r>
            <a:r>
              <a:rPr lang="en-US"/>
              <a:t>and Aotearoa?</a:t>
            </a:r>
            <a:endParaRPr lang="en-US" dirty="0"/>
          </a:p>
          <a:p>
            <a:pPr marL="0" lvl="0"/>
            <a:endParaRPr lang="en-US" sz="2000" dirty="0"/>
          </a:p>
          <a:p>
            <a:pPr>
              <a:spcBef>
                <a:spcPts val="0"/>
              </a:spcBef>
            </a:pPr>
            <a:endParaRPr lang="en-US" sz="2000" dirty="0"/>
          </a:p>
          <a:p>
            <a:pPr marL="0" indent="0">
              <a:buNone/>
            </a:pPr>
            <a:endParaRPr lang="en-US" sz="2000" dirty="0"/>
          </a:p>
          <a:p>
            <a:pPr marL="0"/>
            <a:endParaRPr lang="en-US" sz="2000" dirty="0"/>
          </a:p>
        </p:txBody>
      </p:sp>
      <p:pic>
        <p:nvPicPr>
          <p:cNvPr id="6" name="Content Placeholder 5">
            <a:extLst>
              <a:ext uri="{FF2B5EF4-FFF2-40B4-BE49-F238E27FC236}">
                <a16:creationId xmlns:a16="http://schemas.microsoft.com/office/drawing/2014/main" id="{A39E1E17-ED5D-9683-AADD-143488B9A20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l="19036" r="573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3882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9CDFD9-2859-39C9-E14F-85F383FE80AC}"/>
              </a:ext>
            </a:extLst>
          </p:cNvPr>
          <p:cNvSpPr>
            <a:spLocks noGrp="1"/>
          </p:cNvSpPr>
          <p:nvPr>
            <p:ph type="title"/>
          </p:nvPr>
        </p:nvSpPr>
        <p:spPr>
          <a:xfrm>
            <a:off x="838200" y="1412488"/>
            <a:ext cx="2899189" cy="4363844"/>
          </a:xfrm>
        </p:spPr>
        <p:txBody>
          <a:bodyPr anchor="t">
            <a:normAutofit/>
          </a:bodyPr>
          <a:lstStyle/>
          <a:p>
            <a:r>
              <a:rPr lang="en-NZ" sz="4000">
                <a:solidFill>
                  <a:srgbClr val="FFFFFF"/>
                </a:solidFill>
              </a:rPr>
              <a:t>Setting – non-profit providers</a:t>
            </a:r>
          </a:p>
        </p:txBody>
      </p:sp>
      <p:sp>
        <p:nvSpPr>
          <p:cNvPr id="4" name="Content Placeholder 3">
            <a:extLst>
              <a:ext uri="{FF2B5EF4-FFF2-40B4-BE49-F238E27FC236}">
                <a16:creationId xmlns:a16="http://schemas.microsoft.com/office/drawing/2014/main" id="{CAFC1E01-3579-904C-3258-1FA9B7832129}"/>
              </a:ext>
            </a:extLst>
          </p:cNvPr>
          <p:cNvSpPr>
            <a:spLocks noGrp="1"/>
          </p:cNvSpPr>
          <p:nvPr>
            <p:ph sz="half" idx="1"/>
          </p:nvPr>
        </p:nvSpPr>
        <p:spPr>
          <a:xfrm>
            <a:off x="4380855" y="1412489"/>
            <a:ext cx="3427283" cy="4363844"/>
          </a:xfrm>
        </p:spPr>
        <p:txBody>
          <a:bodyPr>
            <a:normAutofit/>
          </a:bodyPr>
          <a:lstStyle/>
          <a:p>
            <a:r>
              <a:rPr lang="en-US" sz="2000" dirty="0"/>
              <a:t>AOTEAROA NEW ZEALAND </a:t>
            </a:r>
            <a:br>
              <a:rPr lang="en-US" sz="2000" dirty="0"/>
            </a:br>
            <a:r>
              <a:rPr lang="en-US" sz="2000" dirty="0"/>
              <a:t>Three </a:t>
            </a:r>
            <a:r>
              <a:rPr lang="en-US" sz="2000" dirty="0" err="1"/>
              <a:t>organisations</a:t>
            </a:r>
            <a:r>
              <a:rPr lang="en-US" sz="2000" dirty="0"/>
              <a:t> selected from 11 candidate ‘best practice’ child health providers</a:t>
            </a:r>
          </a:p>
          <a:p>
            <a:pPr marL="457149" lvl="1" indent="-285750">
              <a:buFont typeface="Arial" panose="020B0604020202020204" pitchFamily="34" charset="0"/>
              <a:buChar char="•"/>
            </a:pPr>
            <a:r>
              <a:rPr lang="en-US" sz="2000" dirty="0">
                <a:latin typeface="+mn-lt"/>
              </a:rPr>
              <a:t>Te </a:t>
            </a:r>
            <a:r>
              <a:rPr lang="en-US" sz="2000" dirty="0" err="1">
                <a:latin typeface="+mn-lt"/>
              </a:rPr>
              <a:t>Puāwaitanga</a:t>
            </a:r>
            <a:r>
              <a:rPr lang="en-US" sz="2000" dirty="0">
                <a:latin typeface="+mn-lt"/>
              </a:rPr>
              <a:t> ki </a:t>
            </a:r>
            <a:r>
              <a:rPr lang="en-US" sz="2000" dirty="0" err="1">
                <a:latin typeface="+mn-lt"/>
              </a:rPr>
              <a:t>Ōtautahi</a:t>
            </a:r>
            <a:r>
              <a:rPr lang="en-US" sz="2000" dirty="0">
                <a:latin typeface="+mn-lt"/>
              </a:rPr>
              <a:t> Trust</a:t>
            </a:r>
          </a:p>
          <a:p>
            <a:pPr marL="457149" lvl="1" indent="-285750">
              <a:buFont typeface="Arial" panose="020B0604020202020204" pitchFamily="34" charset="0"/>
              <a:buChar char="•"/>
            </a:pPr>
            <a:r>
              <a:rPr lang="en-US" sz="2000" dirty="0" err="1">
                <a:latin typeface="+mn-lt"/>
              </a:rPr>
              <a:t>Purapura</a:t>
            </a:r>
            <a:r>
              <a:rPr lang="en-US" sz="2000" dirty="0">
                <a:latin typeface="+mn-lt"/>
              </a:rPr>
              <a:t> </a:t>
            </a:r>
            <a:r>
              <a:rPr lang="en-US" sz="2000" dirty="0" err="1">
                <a:latin typeface="+mn-lt"/>
              </a:rPr>
              <a:t>Whetū</a:t>
            </a:r>
            <a:endParaRPr lang="en-US" sz="2000" dirty="0">
              <a:latin typeface="+mn-lt"/>
            </a:endParaRPr>
          </a:p>
          <a:p>
            <a:pPr marL="457149" lvl="1" indent="-285750">
              <a:buFont typeface="Arial" panose="020B0604020202020204" pitchFamily="34" charset="0"/>
              <a:buChar char="•"/>
            </a:pPr>
            <a:r>
              <a:rPr lang="en-US" sz="2000" dirty="0">
                <a:latin typeface="+mn-lt"/>
              </a:rPr>
              <a:t>Early Start</a:t>
            </a:r>
          </a:p>
          <a:p>
            <a:endParaRPr lang="en-NZ" sz="20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FB827946-4FCB-2294-F11C-B97A199C868C}"/>
              </a:ext>
            </a:extLst>
          </p:cNvPr>
          <p:cNvSpPr>
            <a:spLocks noGrp="1"/>
          </p:cNvSpPr>
          <p:nvPr>
            <p:ph sz="half" idx="2"/>
          </p:nvPr>
        </p:nvSpPr>
        <p:spPr>
          <a:xfrm>
            <a:off x="8451604" y="1412489"/>
            <a:ext cx="3197701" cy="4363844"/>
          </a:xfrm>
        </p:spPr>
        <p:txBody>
          <a:bodyPr>
            <a:normAutofit/>
          </a:bodyPr>
          <a:lstStyle/>
          <a:p>
            <a:r>
              <a:rPr lang="en-NZ" sz="2000" dirty="0"/>
              <a:t>INDIA </a:t>
            </a:r>
            <a:br>
              <a:rPr lang="en-NZ" sz="2000" dirty="0"/>
            </a:br>
            <a:r>
              <a:rPr lang="en-NZ" sz="2000" dirty="0"/>
              <a:t>One organisation – Burans – a non-profit community mental health provider in Uttarakhand</a:t>
            </a:r>
          </a:p>
        </p:txBody>
      </p:sp>
      <p:pic>
        <p:nvPicPr>
          <p:cNvPr id="8" name="Picture 2" descr="Triple P Parenting Programme">
            <a:extLst>
              <a:ext uri="{FF2B5EF4-FFF2-40B4-BE49-F238E27FC236}">
                <a16:creationId xmlns:a16="http://schemas.microsoft.com/office/drawing/2014/main" id="{4F1C8AE6-9CCC-1F32-74A3-F1C79D03A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173" y="4107296"/>
            <a:ext cx="3568574" cy="267643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7" descr="A group of people sitting on the floor playing a guitar&#10;&#10;Description automatically generated">
            <a:extLst>
              <a:ext uri="{FF2B5EF4-FFF2-40B4-BE49-F238E27FC236}">
                <a16:creationId xmlns:a16="http://schemas.microsoft.com/office/drawing/2014/main" id="{512D002F-0AAF-C0C8-D178-1ED25DB28598}"/>
              </a:ext>
            </a:extLst>
          </p:cNvPr>
          <p:cNvPicPr>
            <a:picLocks noChangeAspect="1"/>
          </p:cNvPicPr>
          <p:nvPr/>
        </p:nvPicPr>
        <p:blipFill>
          <a:blip r:embed="rId4"/>
          <a:stretch>
            <a:fillRect/>
          </a:stretch>
        </p:blipFill>
        <p:spPr>
          <a:xfrm>
            <a:off x="8380995" y="4107296"/>
            <a:ext cx="3564463" cy="2676430"/>
          </a:xfrm>
          <a:prstGeom prst="rect">
            <a:avLst/>
          </a:prstGeom>
        </p:spPr>
      </p:pic>
    </p:spTree>
    <p:extLst>
      <p:ext uri="{BB962C8B-B14F-4D97-AF65-F5344CB8AC3E}">
        <p14:creationId xmlns:p14="http://schemas.microsoft.com/office/powerpoint/2010/main" val="202682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Intel\Desktop\Uttarakhand map.gif">
            <a:extLst>
              <a:ext uri="{FF2B5EF4-FFF2-40B4-BE49-F238E27FC236}">
                <a16:creationId xmlns:a16="http://schemas.microsoft.com/office/drawing/2014/main" id="{75DD0FD4-CE60-4CAD-AF17-83CEE6CE9FE9}"/>
              </a:ext>
            </a:extLst>
          </p:cNvPr>
          <p:cNvPicPr>
            <a:picLocks noChangeAspect="1" noChangeArrowheads="1"/>
          </p:cNvPicPr>
          <p:nvPr/>
        </p:nvPicPr>
        <p:blipFill>
          <a:blip r:embed="rId3" cstate="print"/>
          <a:srcRect/>
          <a:stretch>
            <a:fillRect/>
          </a:stretch>
        </p:blipFill>
        <p:spPr bwMode="auto">
          <a:xfrm>
            <a:off x="6472238" y="2251710"/>
            <a:ext cx="5627254" cy="3038044"/>
          </a:xfrm>
          <a:prstGeom prst="rect">
            <a:avLst/>
          </a:prstGeom>
          <a:noFill/>
        </p:spPr>
      </p:pic>
      <p:pic>
        <p:nvPicPr>
          <p:cNvPr id="7" name="Content Placeholder 6">
            <a:extLst>
              <a:ext uri="{FF2B5EF4-FFF2-40B4-BE49-F238E27FC236}">
                <a16:creationId xmlns:a16="http://schemas.microsoft.com/office/drawing/2014/main" id="{8800AABB-C9A1-EFBA-7C9C-586E03EFDA57}"/>
              </a:ext>
            </a:extLst>
          </p:cNvPr>
          <p:cNvPicPr>
            <a:picLocks noGrp="1" noChangeAspect="1"/>
          </p:cNvPicPr>
          <p:nvPr>
            <p:ph idx="1"/>
          </p:nvPr>
        </p:nvPicPr>
        <p:blipFill>
          <a:blip r:embed="rId4"/>
          <a:stretch>
            <a:fillRect/>
          </a:stretch>
        </p:blipFill>
        <p:spPr>
          <a:xfrm>
            <a:off x="704175" y="1814083"/>
            <a:ext cx="4815840" cy="3993299"/>
          </a:xfrm>
        </p:spPr>
      </p:pic>
      <p:sp>
        <p:nvSpPr>
          <p:cNvPr id="10" name="Rounded Rectangle 11">
            <a:extLst>
              <a:ext uri="{FF2B5EF4-FFF2-40B4-BE49-F238E27FC236}">
                <a16:creationId xmlns:a16="http://schemas.microsoft.com/office/drawing/2014/main" id="{73FEF0F4-DDE9-4117-80EC-0476292D3B0E}"/>
              </a:ext>
            </a:extLst>
          </p:cNvPr>
          <p:cNvSpPr/>
          <p:nvPr/>
        </p:nvSpPr>
        <p:spPr>
          <a:xfrm>
            <a:off x="6291678" y="855044"/>
            <a:ext cx="5877909" cy="575288"/>
          </a:xfrm>
          <a:prstGeom prst="roundRect">
            <a:avLst/>
          </a:prstGeom>
          <a:solidFill>
            <a:srgbClr val="B1E9E4"/>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t>Semi urban &amp; rural – Uttarakhand, North India</a:t>
            </a:r>
          </a:p>
        </p:txBody>
      </p:sp>
      <p:sp>
        <p:nvSpPr>
          <p:cNvPr id="6" name="Title 1">
            <a:extLst>
              <a:ext uri="{FF2B5EF4-FFF2-40B4-BE49-F238E27FC236}">
                <a16:creationId xmlns:a16="http://schemas.microsoft.com/office/drawing/2014/main" id="{5E13611C-5459-45CF-8A42-3E75B4DC63E4}"/>
              </a:ext>
            </a:extLst>
          </p:cNvPr>
          <p:cNvSpPr txBox="1">
            <a:spLocks/>
          </p:cNvSpPr>
          <p:nvPr/>
        </p:nvSpPr>
        <p:spPr>
          <a:xfrm>
            <a:off x="365432" y="186856"/>
            <a:ext cx="5493327" cy="101123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NZ" sz="3200" b="1" dirty="0">
                <a:solidFill>
                  <a:srgbClr val="EA5C8B"/>
                </a:solidFill>
                <a:latin typeface="Poppins" charset="0"/>
                <a:cs typeface="Poppins" charset="0"/>
              </a:rPr>
              <a:t>Contexts</a:t>
            </a:r>
            <a:endParaRPr lang="en-NZ" sz="3200" dirty="0">
              <a:solidFill>
                <a:srgbClr val="EA5C8B"/>
              </a:solidFill>
            </a:endParaRPr>
          </a:p>
        </p:txBody>
      </p:sp>
      <p:sp>
        <p:nvSpPr>
          <p:cNvPr id="8" name="Rounded Rectangle 11">
            <a:extLst>
              <a:ext uri="{FF2B5EF4-FFF2-40B4-BE49-F238E27FC236}">
                <a16:creationId xmlns:a16="http://schemas.microsoft.com/office/drawing/2014/main" id="{937FFBC8-DD28-567C-9614-08C8495EC87A}"/>
              </a:ext>
            </a:extLst>
          </p:cNvPr>
          <p:cNvSpPr/>
          <p:nvPr/>
        </p:nvSpPr>
        <p:spPr>
          <a:xfrm>
            <a:off x="345299" y="855044"/>
            <a:ext cx="5877909" cy="575288"/>
          </a:xfrm>
          <a:prstGeom prst="roundRect">
            <a:avLst/>
          </a:prstGeom>
          <a:solidFill>
            <a:srgbClr val="B1E9E4"/>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t>Urban – Christchurch, New Zealand</a:t>
            </a:r>
          </a:p>
        </p:txBody>
      </p:sp>
    </p:spTree>
    <p:extLst>
      <p:ext uri="{BB962C8B-B14F-4D97-AF65-F5344CB8AC3E}">
        <p14:creationId xmlns:p14="http://schemas.microsoft.com/office/powerpoint/2010/main" val="180714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279746-BD32-844F-B18F-78B3A0F72F86}"/>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spcBef>
                <a:spcPct val="0"/>
              </a:spcBef>
            </a:pPr>
            <a:r>
              <a:rPr lang="en-US" sz="5000"/>
              <a:t>Kaimahi/ CHWs - Christchurch</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37111B9-8618-461D-64BF-2E0F46CA019B}"/>
              </a:ext>
            </a:extLst>
          </p:cNvPr>
          <p:cNvSpPr>
            <a:spLocks noGrp="1"/>
          </p:cNvSpPr>
          <p:nvPr>
            <p:ph type="body" idx="1"/>
          </p:nvPr>
        </p:nvSpPr>
        <p:spPr>
          <a:xfrm>
            <a:off x="640080" y="2872899"/>
            <a:ext cx="4243589" cy="3320668"/>
          </a:xfrm>
        </p:spPr>
        <p:txBody>
          <a:bodyPr vert="horz" lIns="91440" tIns="45720" rIns="91440" bIns="45720" rtlCol="0">
            <a:normAutofit/>
          </a:bodyPr>
          <a:lstStyle/>
          <a:p>
            <a:pPr>
              <a:spcAft>
                <a:spcPts val="600"/>
              </a:spcAft>
            </a:pPr>
            <a:r>
              <a:rPr lang="en-US" sz="2200" dirty="0"/>
              <a:t>Range of titles/ roles</a:t>
            </a:r>
            <a:endParaRPr lang="en-US" sz="2200"/>
          </a:p>
          <a:p>
            <a:pPr>
              <a:spcAft>
                <a:spcPts val="600"/>
              </a:spcAft>
            </a:pPr>
            <a:r>
              <a:rPr lang="en-US" sz="2200" dirty="0"/>
              <a:t>Front facing with clients</a:t>
            </a:r>
            <a:endParaRPr lang="en-US" sz="2200"/>
          </a:p>
          <a:p>
            <a:pPr>
              <a:spcAft>
                <a:spcPts val="600"/>
              </a:spcAft>
            </a:pPr>
            <a:r>
              <a:rPr lang="en-US" sz="2200" dirty="0"/>
              <a:t>Mix of regulated and unregulated</a:t>
            </a:r>
            <a:endParaRPr lang="en-US" sz="2200"/>
          </a:p>
          <a:p>
            <a:pPr>
              <a:spcAft>
                <a:spcPts val="600"/>
              </a:spcAft>
            </a:pPr>
            <a:endParaRPr lang="en-US" sz="2200"/>
          </a:p>
        </p:txBody>
      </p:sp>
      <p:pic>
        <p:nvPicPr>
          <p:cNvPr id="5" name="Picture 2" descr="Well Child nurse talking to a young family (mother, father and baby) during a home visit">
            <a:extLst>
              <a:ext uri="{FF2B5EF4-FFF2-40B4-BE49-F238E27FC236}">
                <a16:creationId xmlns:a16="http://schemas.microsoft.com/office/drawing/2014/main" id="{B15CA5E0-2B79-877E-0A75-DDF944325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6" r="3163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54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055F8-991E-4740-A868-17032CD652DB}"/>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dirty="0"/>
              <a:t>Community health workers - Dehradun</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458A48A-E6CB-4936-9990-48A6B47D4E2A}"/>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000" dirty="0"/>
              <a:t>Main roles:</a:t>
            </a:r>
          </a:p>
          <a:p>
            <a:pPr lvl="1"/>
            <a:r>
              <a:rPr lang="en-US" sz="2000" dirty="0"/>
              <a:t>Identification and psychosocial support to people with mental distress</a:t>
            </a:r>
          </a:p>
          <a:p>
            <a:pPr lvl="1"/>
            <a:r>
              <a:rPr lang="en-US" sz="2000" dirty="0"/>
              <a:t>Awareness raising in community</a:t>
            </a:r>
          </a:p>
          <a:p>
            <a:pPr lvl="1"/>
            <a:r>
              <a:rPr lang="en-US" sz="2000" dirty="0"/>
              <a:t>Facilitating access to biomedical care if wanted/ needed</a:t>
            </a:r>
          </a:p>
          <a:p>
            <a:pPr lvl="1"/>
            <a:r>
              <a:rPr lang="en-US" sz="2000" dirty="0"/>
              <a:t>Networking with key leaders,  </a:t>
            </a:r>
            <a:r>
              <a:rPr lang="en-US" sz="2000" dirty="0" err="1"/>
              <a:t>eg</a:t>
            </a:r>
            <a:r>
              <a:rPr lang="en-US" sz="2000" dirty="0"/>
              <a:t> govt health workers</a:t>
            </a:r>
          </a:p>
        </p:txBody>
      </p:sp>
      <p:pic>
        <p:nvPicPr>
          <p:cNvPr id="6" name="Content Placeholder 5" descr="A group of women sitting on the ground&#10;&#10;Description automatically generated">
            <a:extLst>
              <a:ext uri="{FF2B5EF4-FFF2-40B4-BE49-F238E27FC236}">
                <a16:creationId xmlns:a16="http://schemas.microsoft.com/office/drawing/2014/main" id="{2D61E8DD-BB2E-5D09-A21E-425DE02B9E7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6041" r="17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94396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FB56D-765F-4866-874A-5C3CC431BE9A}"/>
              </a:ext>
            </a:extLst>
          </p:cNvPr>
          <p:cNvSpPr>
            <a:spLocks noGrp="1"/>
          </p:cNvSpPr>
          <p:nvPr>
            <p:ph type="title"/>
          </p:nvPr>
        </p:nvSpPr>
        <p:spPr/>
        <p:txBody>
          <a:bodyPr>
            <a:normAutofit/>
          </a:bodyPr>
          <a:lstStyle/>
          <a:p>
            <a:r>
              <a:rPr lang="en-NZ" dirty="0"/>
              <a:t>Methods 	</a:t>
            </a:r>
          </a:p>
        </p:txBody>
      </p:sp>
      <p:sp>
        <p:nvSpPr>
          <p:cNvPr id="3" name="Text Placeholder 2">
            <a:extLst>
              <a:ext uri="{FF2B5EF4-FFF2-40B4-BE49-F238E27FC236}">
                <a16:creationId xmlns:a16="http://schemas.microsoft.com/office/drawing/2014/main" id="{42277237-065C-4572-B941-DC122AAC1341}"/>
              </a:ext>
            </a:extLst>
          </p:cNvPr>
          <p:cNvSpPr>
            <a:spLocks noGrp="1"/>
          </p:cNvSpPr>
          <p:nvPr>
            <p:ph idx="1"/>
          </p:nvPr>
        </p:nvSpPr>
        <p:spPr/>
        <p:txBody>
          <a:bodyPr>
            <a:normAutofit/>
          </a:bodyPr>
          <a:lstStyle/>
          <a:p>
            <a:r>
              <a:rPr lang="en-US" sz="2800" b="1" dirty="0"/>
              <a:t>16 interviews </a:t>
            </a:r>
            <a:r>
              <a:rPr lang="en-US" sz="2800" dirty="0"/>
              <a:t>(service leadership, whānau, </a:t>
            </a:r>
            <a:r>
              <a:rPr lang="en-US" sz="2800" dirty="0" err="1"/>
              <a:t>kaimahi</a:t>
            </a:r>
            <a:r>
              <a:rPr lang="en-US" sz="2800" dirty="0"/>
              <a:t>)  - Christchurch</a:t>
            </a:r>
          </a:p>
          <a:p>
            <a:r>
              <a:rPr lang="en-NZ" b="1" dirty="0"/>
              <a:t>46 interviews </a:t>
            </a:r>
            <a:r>
              <a:rPr lang="en-NZ" dirty="0"/>
              <a:t>(community health workers) - Dehradun</a:t>
            </a:r>
          </a:p>
          <a:p>
            <a:r>
              <a:rPr lang="en-NZ" dirty="0"/>
              <a:t>Interviews addressed: What were social determinants; CHW’s understanding of client’s problems;  work they undertook with clients;  what changed for the client and why; and challenges/barriers</a:t>
            </a:r>
          </a:p>
          <a:p>
            <a:r>
              <a:rPr lang="en-NZ" dirty="0"/>
              <a:t>Open inductive coding with two coders to agree a broad coding scheme.</a:t>
            </a:r>
          </a:p>
          <a:p>
            <a:r>
              <a:rPr lang="en-NZ" dirty="0"/>
              <a:t>Qualitative content analysis</a:t>
            </a:r>
          </a:p>
          <a:p>
            <a:endParaRPr lang="en-GB" dirty="0"/>
          </a:p>
          <a:p>
            <a:endParaRPr lang="en-NZ" dirty="0"/>
          </a:p>
        </p:txBody>
      </p:sp>
    </p:spTree>
    <p:extLst>
      <p:ext uri="{BB962C8B-B14F-4D97-AF65-F5344CB8AC3E}">
        <p14:creationId xmlns:p14="http://schemas.microsoft.com/office/powerpoint/2010/main" val="256496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F9C395-F59B-5AC7-FA64-57E45CF66DCA}"/>
              </a:ext>
            </a:extLst>
          </p:cNvPr>
          <p:cNvSpPr>
            <a:spLocks noGrp="1"/>
          </p:cNvSpPr>
          <p:nvPr>
            <p:ph type="title"/>
          </p:nvPr>
        </p:nvSpPr>
        <p:spPr>
          <a:xfrm>
            <a:off x="598665" y="290513"/>
            <a:ext cx="6002110" cy="1495425"/>
          </a:xfrm>
        </p:spPr>
        <p:txBody>
          <a:bodyPr vert="horz" lIns="91440" tIns="45720" rIns="91440" bIns="45720" rtlCol="0" anchor="ctr">
            <a:normAutofit/>
          </a:bodyPr>
          <a:lstStyle/>
          <a:p>
            <a:br>
              <a:rPr lang="en-US" sz="2500" dirty="0"/>
            </a:br>
            <a:endParaRPr lang="en-US" sz="2500" dirty="0"/>
          </a:p>
        </p:txBody>
      </p:sp>
      <p:sp>
        <p:nvSpPr>
          <p:cNvPr id="3" name="Text Placeholder 2">
            <a:extLst>
              <a:ext uri="{FF2B5EF4-FFF2-40B4-BE49-F238E27FC236}">
                <a16:creationId xmlns:a16="http://schemas.microsoft.com/office/drawing/2014/main" id="{D51AAE96-B396-9D3F-6B2A-0CFE7F655974}"/>
              </a:ext>
            </a:extLst>
          </p:cNvPr>
          <p:cNvSpPr>
            <a:spLocks noGrp="1"/>
          </p:cNvSpPr>
          <p:nvPr>
            <p:ph sz="half" idx="1"/>
          </p:nvPr>
        </p:nvSpPr>
        <p:spPr>
          <a:xfrm>
            <a:off x="85044" y="2058194"/>
            <a:ext cx="6258605" cy="4239736"/>
          </a:xfrm>
        </p:spPr>
        <p:txBody>
          <a:bodyPr vert="horz" lIns="91440" tIns="45720" rIns="91440" bIns="45720" rtlCol="0">
            <a:normAutofit fontScale="70000" lnSpcReduction="20000"/>
          </a:bodyPr>
          <a:lstStyle/>
          <a:p>
            <a:pPr marL="514350"/>
            <a:endParaRPr lang="en-US" sz="2000" dirty="0"/>
          </a:p>
          <a:p>
            <a:pPr marL="514350"/>
            <a:r>
              <a:rPr lang="en-US" sz="3300" dirty="0"/>
              <a:t>Deep knowledge of context and social factors core to social interventions</a:t>
            </a:r>
          </a:p>
          <a:p>
            <a:pPr marL="514350"/>
            <a:endParaRPr lang="en-US" sz="2000" dirty="0"/>
          </a:p>
          <a:p>
            <a:pPr marL="514350"/>
            <a:r>
              <a:rPr lang="en-NZ" sz="2600" i="1" dirty="0"/>
              <a:t>“Deepak is a single 20 year old man from the Sikh community. He dropped out of school after Class 1 as his family was migrating for work between Dehradun and Lucknow. That disrupted his education. He actually tried and re-did his first grade several times but eventually he lost interest. So in his early teens, he started on an apprenticeship.  However his uncle and father went to prison in his mid-teens, now he does any kind of </a:t>
            </a:r>
            <a:r>
              <a:rPr lang="en-NZ" sz="2600" i="1" dirty="0" err="1"/>
              <a:t>mazdhuri</a:t>
            </a:r>
            <a:r>
              <a:rPr lang="en-NZ" sz="2600" i="1" dirty="0"/>
              <a:t> (daily labouring) work. So he really doubts himself and ability to connect with peers… </a:t>
            </a:r>
          </a:p>
          <a:p>
            <a:pPr marL="514350"/>
            <a:r>
              <a:rPr lang="en-NZ" sz="2600" i="1" dirty="0"/>
              <a:t>but he was happy to join youth resilience group. It made all the difference”</a:t>
            </a:r>
          </a:p>
          <a:p>
            <a:pPr marL="0"/>
            <a:endParaRPr lang="en-US" sz="2000" dirty="0"/>
          </a:p>
        </p:txBody>
      </p:sp>
      <p:sp>
        <p:nvSpPr>
          <p:cNvPr id="12" name="Text Placeholder 2">
            <a:extLst>
              <a:ext uri="{FF2B5EF4-FFF2-40B4-BE49-F238E27FC236}">
                <a16:creationId xmlns:a16="http://schemas.microsoft.com/office/drawing/2014/main" id="{2D9E5EF9-82A3-677D-5D0D-C4971EDC1AFB}"/>
              </a:ext>
            </a:extLst>
          </p:cNvPr>
          <p:cNvSpPr txBox="1">
            <a:spLocks/>
          </p:cNvSpPr>
          <p:nvPr/>
        </p:nvSpPr>
        <p:spPr>
          <a:xfrm>
            <a:off x="598665" y="791685"/>
            <a:ext cx="6002110" cy="812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0">
              <a:buNone/>
            </a:pPr>
            <a:r>
              <a:rPr lang="en-US" sz="4000" dirty="0"/>
              <a:t>FINDING ONE</a:t>
            </a:r>
          </a:p>
          <a:p>
            <a:pPr marL="514350"/>
            <a:endParaRPr lang="en-US" sz="2000" dirty="0"/>
          </a:p>
          <a:p>
            <a:pPr marL="0"/>
            <a:endParaRPr lang="en-US" sz="2000" dirty="0"/>
          </a:p>
        </p:txBody>
      </p:sp>
      <p:pic>
        <p:nvPicPr>
          <p:cNvPr id="15" name="Content Placeholder 14">
            <a:extLst>
              <a:ext uri="{FF2B5EF4-FFF2-40B4-BE49-F238E27FC236}">
                <a16:creationId xmlns:a16="http://schemas.microsoft.com/office/drawing/2014/main" id="{7D8B7378-0B33-7469-F4C2-A5BAA5D4B1C8}"/>
              </a:ext>
            </a:extLst>
          </p:cNvPr>
          <p:cNvPicPr>
            <a:picLocks noGrp="1" noChangeAspect="1"/>
          </p:cNvPicPr>
          <p:nvPr>
            <p:ph sz="half" idx="2"/>
          </p:nvPr>
        </p:nvPicPr>
        <p:blipFill>
          <a:blip r:embed="rId3"/>
          <a:stretch>
            <a:fillRect/>
          </a:stretch>
        </p:blipFill>
        <p:spPr>
          <a:xfrm>
            <a:off x="6800850" y="1901028"/>
            <a:ext cx="5181600" cy="3886200"/>
          </a:xfrm>
          <a:prstGeom prst="rect">
            <a:avLst/>
          </a:prstGeom>
        </p:spPr>
      </p:pic>
    </p:spTree>
    <p:extLst>
      <p:ext uri="{BB962C8B-B14F-4D97-AF65-F5344CB8AC3E}">
        <p14:creationId xmlns:p14="http://schemas.microsoft.com/office/powerpoint/2010/main" val="2963945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6569D8FBAA4F4C975E357781A19D47" ma:contentTypeVersion="14" ma:contentTypeDescription="Create a new document." ma:contentTypeScope="" ma:versionID="52ba88121979f06e3ea1bb493387aece">
  <xsd:schema xmlns:xsd="http://www.w3.org/2001/XMLSchema" xmlns:xs="http://www.w3.org/2001/XMLSchema" xmlns:p="http://schemas.microsoft.com/office/2006/metadata/properties" xmlns:ns3="90b5d509-a7b1-4d4c-a420-6bf169246756" xmlns:ns4="8b4eca52-af9f-4541-b0ef-33205b6dc3f4" targetNamespace="http://schemas.microsoft.com/office/2006/metadata/properties" ma:root="true" ma:fieldsID="b411534afe36d058734e5b4097a8fe56" ns3:_="" ns4:_="">
    <xsd:import namespace="90b5d509-a7b1-4d4c-a420-6bf169246756"/>
    <xsd:import namespace="8b4eca52-af9f-4541-b0ef-33205b6dc3f4"/>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5d509-a7b1-4d4c-a420-6bf16924675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eca52-af9f-4541-b0ef-33205b6dc3f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831265-B3AA-463B-9D6B-6BAF1E4EB531}">
  <ds:schemaRefs>
    <ds:schemaRef ds:uri="http://purl.org/dc/dcmitype/"/>
    <ds:schemaRef ds:uri="http://purl.org/dc/terms/"/>
    <ds:schemaRef ds:uri="http://purl.org/dc/elements/1.1/"/>
    <ds:schemaRef ds:uri="8b4eca52-af9f-4541-b0ef-33205b6dc3f4"/>
    <ds:schemaRef ds:uri="http://www.w3.org/XML/1998/namespace"/>
    <ds:schemaRef ds:uri="http://schemas.microsoft.com/office/2006/documentManagement/types"/>
    <ds:schemaRef ds:uri="90b5d509-a7b1-4d4c-a420-6bf169246756"/>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032BFCF-B3BC-48B5-83CC-609209CD68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5d509-a7b1-4d4c-a420-6bf169246756"/>
    <ds:schemaRef ds:uri="8b4eca52-af9f-4541-b0ef-33205b6dc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EF9581-2DFF-46D3-8854-CACC1880EA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13529</TotalTime>
  <Words>2764</Words>
  <Application>Microsoft Office PowerPoint</Application>
  <PresentationFormat>Widescreen</PresentationFormat>
  <Paragraphs>133</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Poppins</vt:lpstr>
      <vt:lpstr>Wingdings</vt:lpstr>
      <vt:lpstr>Office Theme</vt:lpstr>
      <vt:lpstr>Opening up the ‘black-box’: what strategies do community mental health workers  use to address social dimensions of mental health? </vt:lpstr>
      <vt:lpstr>Background  </vt:lpstr>
      <vt:lpstr>Research Question </vt:lpstr>
      <vt:lpstr>Setting – non-profit providers</vt:lpstr>
      <vt:lpstr>PowerPoint Presentation</vt:lpstr>
      <vt:lpstr>Kaimahi/ CHWs - Christchurch</vt:lpstr>
      <vt:lpstr>Community health workers - Dehradun</vt:lpstr>
      <vt:lpstr>Methods  </vt:lpstr>
      <vt:lpstr> </vt:lpstr>
      <vt:lpstr>TWO</vt:lpstr>
      <vt:lpstr>TWO When whānau and kaimahi shared their life experiences with each other, they formed a trusting relationship which felt supportive and could then take active steps for their future </vt:lpstr>
      <vt:lpstr>THREE </vt:lpstr>
      <vt:lpstr>USING ALL THREE Contextual knowledge, relationships and bespoke adapations</vt:lpstr>
      <vt:lpstr>Concluding points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SLS recovery tool</dc:title>
  <dc:creator>Kaaren Mathias</dc:creator>
  <cp:lastModifiedBy>Kaaren Mathias</cp:lastModifiedBy>
  <cp:revision>74</cp:revision>
  <cp:lastPrinted>2023-04-12T23:43:43Z</cp:lastPrinted>
  <dcterms:created xsi:type="dcterms:W3CDTF">2019-02-16T07:46:22Z</dcterms:created>
  <dcterms:modified xsi:type="dcterms:W3CDTF">2024-07-24T00:27:04Z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0x010100E16569D8FBAA4F4C975E357781A19D47</vt:lpwstr>
  </property>
</Properties>
</file>